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  <p:sldMasterId id="2147483663" r:id="rId6"/>
  </p:sldMasterIdLst>
  <p:notesMasterIdLst>
    <p:notesMasterId r:id="rId44"/>
  </p:notesMasterIdLst>
  <p:handoutMasterIdLst>
    <p:handoutMasterId r:id="rId45"/>
  </p:handoutMasterIdLst>
  <p:sldIdLst>
    <p:sldId id="3073" r:id="rId7"/>
    <p:sldId id="3127" r:id="rId8"/>
    <p:sldId id="3074" r:id="rId9"/>
    <p:sldId id="3088" r:id="rId10"/>
    <p:sldId id="3104" r:id="rId11"/>
    <p:sldId id="3089" r:id="rId12"/>
    <p:sldId id="3092" r:id="rId13"/>
    <p:sldId id="3119" r:id="rId14"/>
    <p:sldId id="3120" r:id="rId15"/>
    <p:sldId id="3148" r:id="rId16"/>
    <p:sldId id="3072" r:id="rId17"/>
    <p:sldId id="338" r:id="rId18"/>
    <p:sldId id="3094" r:id="rId19"/>
    <p:sldId id="3150" r:id="rId20"/>
    <p:sldId id="3151" r:id="rId21"/>
    <p:sldId id="3099" r:id="rId22"/>
    <p:sldId id="3122" r:id="rId23"/>
    <p:sldId id="3123" r:id="rId24"/>
    <p:sldId id="3145" r:id="rId25"/>
    <p:sldId id="3109" r:id="rId26"/>
    <p:sldId id="3156" r:id="rId27"/>
    <p:sldId id="3124" r:id="rId28"/>
    <p:sldId id="3125" r:id="rId29"/>
    <p:sldId id="3106" r:id="rId30"/>
    <p:sldId id="3116" r:id="rId31"/>
    <p:sldId id="3144" r:id="rId32"/>
    <p:sldId id="3143" r:id="rId33"/>
    <p:sldId id="3155" r:id="rId34"/>
    <p:sldId id="3147" r:id="rId35"/>
    <p:sldId id="3126" r:id="rId36"/>
    <p:sldId id="3113" r:id="rId37"/>
    <p:sldId id="3153" r:id="rId38"/>
    <p:sldId id="3152" r:id="rId39"/>
    <p:sldId id="3140" r:id="rId40"/>
    <p:sldId id="3160" r:id="rId41"/>
    <p:sldId id="3141" r:id="rId42"/>
    <p:sldId id="3100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orient="horz" pos="1842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pos="1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6EF069-D50A-BB47-CC46-A72EF8EB79E0}" name="Sascha Soelter" initials="SS" userId="S::sascha.soelter@leonet.de::e06b2db8-19bb-4b79-a45d-62fa90f2b276" providerId="AD"/>
  <p188:author id="{0F487297-6CB3-9079-5126-9F31B381BA77}" name="Ruth Dorfner Extern" initials="RDE" userId="S::ruth.dorfner@leonet.de::2ba6fc47-2bfd-46ac-9192-51b6e10033cd" providerId="AD"/>
  <p188:author id="{167E96A3-6A90-20A8-9E48-95D7A5CBC8A6}" name="Stefan Pfleger" initials="SP" userId="S::stefan.pfleger@leonet.de::39a3bcf6-bc3d-419f-87bc-c32b7e8d7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7E8"/>
    <a:srgbClr val="CA9E67"/>
    <a:srgbClr val="E94F34"/>
    <a:srgbClr val="FFCC00"/>
    <a:srgbClr val="2764F2"/>
    <a:srgbClr val="0E3B57"/>
    <a:srgbClr val="CD25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pos="347"/>
        <p:guide orient="horz" pos="1842"/>
        <p:guide orient="horz" pos="1139"/>
        <p:guide pos="17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Roehle" userId="7877c6a9-8b38-46d4-89c8-c99cc3988555" providerId="ADAL" clId="{06FFC9F7-AD6E-45D9-B012-102E2EA62FA7}"/>
    <pc:docChg chg="delSld">
      <pc:chgData name="Kay Roehle" userId="7877c6a9-8b38-46d4-89c8-c99cc3988555" providerId="ADAL" clId="{06FFC9F7-AD6E-45D9-B012-102E2EA62FA7}" dt="2023-05-24T08:41:00.227" v="0" actId="2696"/>
      <pc:docMkLst>
        <pc:docMk/>
      </pc:docMkLst>
      <pc:sldChg chg="del">
        <pc:chgData name="Kay Roehle" userId="7877c6a9-8b38-46d4-89c8-c99cc3988555" providerId="ADAL" clId="{06FFC9F7-AD6E-45D9-B012-102E2EA62FA7}" dt="2023-05-24T08:41:00.227" v="0" actId="2696"/>
        <pc:sldMkLst>
          <pc:docMk/>
          <pc:sldMk cId="193795377" sldId="3159"/>
        </pc:sldMkLst>
      </pc:sldChg>
    </pc:docChg>
  </pc:docChgLst>
  <pc:docChgLst>
    <pc:chgData name="Ruth Dorfner" userId="4acae481-cbfa-4d59-a047-5ec44db7bbb1" providerId="ADAL" clId="{45E20CEA-7406-49F9-90B9-0C8540775C52}"/>
    <pc:docChg chg="undo custSel addSld delSld modSld sldOrd">
      <pc:chgData name="Ruth Dorfner" userId="4acae481-cbfa-4d59-a047-5ec44db7bbb1" providerId="ADAL" clId="{45E20CEA-7406-49F9-90B9-0C8540775C52}" dt="2023-05-18T13:35:44.160" v="207" actId="1076"/>
      <pc:docMkLst>
        <pc:docMk/>
      </pc:docMkLst>
      <pc:sldChg chg="ord">
        <pc:chgData name="Ruth Dorfner" userId="4acae481-cbfa-4d59-a047-5ec44db7bbb1" providerId="ADAL" clId="{45E20CEA-7406-49F9-90B9-0C8540775C52}" dt="2023-05-12T11:21:05.555" v="113" actId="20578"/>
        <pc:sldMkLst>
          <pc:docMk/>
          <pc:sldMk cId="1670005270" sldId="3126"/>
        </pc:sldMkLst>
      </pc:sldChg>
      <pc:sldChg chg="del">
        <pc:chgData name="Ruth Dorfner" userId="4acae481-cbfa-4d59-a047-5ec44db7bbb1" providerId="ADAL" clId="{45E20CEA-7406-49F9-90B9-0C8540775C52}" dt="2023-05-12T11:15:34.237" v="34" actId="2696"/>
        <pc:sldMkLst>
          <pc:docMk/>
          <pc:sldMk cId="2427984596" sldId="3131"/>
        </pc:sldMkLst>
      </pc:sldChg>
      <pc:sldChg chg="modSp mod">
        <pc:chgData name="Ruth Dorfner" userId="4acae481-cbfa-4d59-a047-5ec44db7bbb1" providerId="ADAL" clId="{45E20CEA-7406-49F9-90B9-0C8540775C52}" dt="2023-05-18T13:35:44.160" v="207" actId="1076"/>
        <pc:sldMkLst>
          <pc:docMk/>
          <pc:sldMk cId="2038352578" sldId="3152"/>
        </pc:sldMkLst>
        <pc:spChg chg="mod">
          <ac:chgData name="Ruth Dorfner" userId="4acae481-cbfa-4d59-a047-5ec44db7bbb1" providerId="ADAL" clId="{45E20CEA-7406-49F9-90B9-0C8540775C52}" dt="2023-05-18T13:35:44.160" v="207" actId="1076"/>
          <ac:spMkLst>
            <pc:docMk/>
            <pc:sldMk cId="2038352578" sldId="3152"/>
            <ac:spMk id="13" creationId="{122E36E8-595B-F868-A887-DC3E6D8B8AFC}"/>
          </ac:spMkLst>
        </pc:spChg>
        <pc:grpChg chg="mod">
          <ac:chgData name="Ruth Dorfner" userId="4acae481-cbfa-4d59-a047-5ec44db7bbb1" providerId="ADAL" clId="{45E20CEA-7406-49F9-90B9-0C8540775C52}" dt="2023-05-18T13:35:40.095" v="206" actId="14100"/>
          <ac:grpSpMkLst>
            <pc:docMk/>
            <pc:sldMk cId="2038352578" sldId="3152"/>
            <ac:grpSpMk id="11" creationId="{9306F6F0-D27D-5F0A-5B6F-640C643FCA0B}"/>
          </ac:grpSpMkLst>
        </pc:grpChg>
      </pc:sldChg>
      <pc:sldChg chg="addSp delSp modSp mod">
        <pc:chgData name="Ruth Dorfner" userId="4acae481-cbfa-4d59-a047-5ec44db7bbb1" providerId="ADAL" clId="{45E20CEA-7406-49F9-90B9-0C8540775C52}" dt="2023-05-12T11:15:07.916" v="33" actId="255"/>
        <pc:sldMkLst>
          <pc:docMk/>
          <pc:sldMk cId="3334138722" sldId="3153"/>
        </pc:sldMkLst>
        <pc:spChg chg="del mod">
          <ac:chgData name="Ruth Dorfner" userId="4acae481-cbfa-4d59-a047-5ec44db7bbb1" providerId="ADAL" clId="{45E20CEA-7406-49F9-90B9-0C8540775C52}" dt="2023-05-12T11:14:32.958" v="26" actId="478"/>
          <ac:spMkLst>
            <pc:docMk/>
            <pc:sldMk cId="3334138722" sldId="3153"/>
            <ac:spMk id="5" creationId="{0684154D-5CAD-943F-C95C-D60876024D90}"/>
          </ac:spMkLst>
        </pc:spChg>
        <pc:spChg chg="mod">
          <ac:chgData name="Ruth Dorfner" userId="4acae481-cbfa-4d59-a047-5ec44db7bbb1" providerId="ADAL" clId="{45E20CEA-7406-49F9-90B9-0C8540775C52}" dt="2023-05-12T11:15:07.916" v="33" actId="255"/>
          <ac:spMkLst>
            <pc:docMk/>
            <pc:sldMk cId="3334138722" sldId="3153"/>
            <ac:spMk id="14" creationId="{92EF0DAE-785F-9464-2C9D-5412C7723F13}"/>
          </ac:spMkLst>
        </pc:spChg>
        <pc:picChg chg="add del mod">
          <ac:chgData name="Ruth Dorfner" userId="4acae481-cbfa-4d59-a047-5ec44db7bbb1" providerId="ADAL" clId="{45E20CEA-7406-49F9-90B9-0C8540775C52}" dt="2023-05-12T11:14:30.776" v="25" actId="478"/>
          <ac:picMkLst>
            <pc:docMk/>
            <pc:sldMk cId="3334138722" sldId="3153"/>
            <ac:picMk id="3" creationId="{F475AA59-AABB-CAF4-5922-2675A0E5D606}"/>
          </ac:picMkLst>
        </pc:picChg>
        <pc:picChg chg="add mod">
          <ac:chgData name="Ruth Dorfner" userId="4acae481-cbfa-4d59-a047-5ec44db7bbb1" providerId="ADAL" clId="{45E20CEA-7406-49F9-90B9-0C8540775C52}" dt="2023-05-12T11:14:53.569" v="32" actId="1076"/>
          <ac:picMkLst>
            <pc:docMk/>
            <pc:sldMk cId="3334138722" sldId="3153"/>
            <ac:picMk id="1026" creationId="{C233B4F9-130E-A474-3C32-D23B4AFFBBCA}"/>
          </ac:picMkLst>
        </pc:picChg>
      </pc:sldChg>
      <pc:sldChg chg="add">
        <pc:chgData name="Ruth Dorfner" userId="4acae481-cbfa-4d59-a047-5ec44db7bbb1" providerId="ADAL" clId="{45E20CEA-7406-49F9-90B9-0C8540775C52}" dt="2023-05-12T11:22:09.413" v="114"/>
        <pc:sldMkLst>
          <pc:docMk/>
          <pc:sldMk cId="2394906400" sldId="3160"/>
        </pc:sldMkLst>
      </pc:sldChg>
    </pc:docChg>
  </pc:docChgLst>
  <pc:docChgLst>
    <pc:chgData name="Ruth Dorfner" userId="2ba6fc47-2bfd-46ac-9192-51b6e10033cd" providerId="ADAL" clId="{0A4B060A-2774-4D67-A91C-4BFCAEBCEE8C}"/>
    <pc:docChg chg="undo custSel addSld delSld modSld sldOrd">
      <pc:chgData name="Ruth Dorfner" userId="2ba6fc47-2bfd-46ac-9192-51b6e10033cd" providerId="ADAL" clId="{0A4B060A-2774-4D67-A91C-4BFCAEBCEE8C}" dt="2023-04-24T07:33:38.375" v="250" actId="2696"/>
      <pc:docMkLst>
        <pc:docMk/>
      </pc:docMkLst>
      <pc:sldChg chg="addSp delSp modSp mod">
        <pc:chgData name="Ruth Dorfner" userId="2ba6fc47-2bfd-46ac-9192-51b6e10033cd" providerId="ADAL" clId="{0A4B060A-2774-4D67-A91C-4BFCAEBCEE8C}" dt="2023-04-24T07:05:19.618" v="55" actId="167"/>
        <pc:sldMkLst>
          <pc:docMk/>
          <pc:sldMk cId="2285585812" sldId="3073"/>
        </pc:sldMkLst>
        <pc:spChg chg="mod">
          <ac:chgData name="Ruth Dorfner" userId="2ba6fc47-2bfd-46ac-9192-51b6e10033cd" providerId="ADAL" clId="{0A4B060A-2774-4D67-A91C-4BFCAEBCEE8C}" dt="2023-04-24T06:55:22.799" v="15" actId="1076"/>
          <ac:spMkLst>
            <pc:docMk/>
            <pc:sldMk cId="2285585812" sldId="3073"/>
            <ac:spMk id="5" creationId="{EEAA40A1-6F86-E7F7-B8F9-68A60DD07077}"/>
          </ac:spMkLst>
        </pc:spChg>
        <pc:spChg chg="mod">
          <ac:chgData name="Ruth Dorfner" userId="2ba6fc47-2bfd-46ac-9192-51b6e10033cd" providerId="ADAL" clId="{0A4B060A-2774-4D67-A91C-4BFCAEBCEE8C}" dt="2023-04-24T06:57:14.622" v="36" actId="20577"/>
          <ac:spMkLst>
            <pc:docMk/>
            <pc:sldMk cId="2285585812" sldId="3073"/>
            <ac:spMk id="6" creationId="{555CF5EC-F2E0-46DB-B9B4-657D5104BF1B}"/>
          </ac:spMkLst>
        </pc:spChg>
        <pc:picChg chg="add del mod ord modCrop">
          <ac:chgData name="Ruth Dorfner" userId="2ba6fc47-2bfd-46ac-9192-51b6e10033cd" providerId="ADAL" clId="{0A4B060A-2774-4D67-A91C-4BFCAEBCEE8C}" dt="2023-04-24T06:56:01.400" v="17" actId="478"/>
          <ac:picMkLst>
            <pc:docMk/>
            <pc:sldMk cId="2285585812" sldId="3073"/>
            <ac:picMk id="7" creationId="{62B8AE01-178C-5AB9-B79E-B3DF5D794ADA}"/>
          </ac:picMkLst>
        </pc:picChg>
        <pc:picChg chg="add del mod ord modCrop">
          <ac:chgData name="Ruth Dorfner" userId="2ba6fc47-2bfd-46ac-9192-51b6e10033cd" providerId="ADAL" clId="{0A4B060A-2774-4D67-A91C-4BFCAEBCEE8C}" dt="2023-04-24T07:02:50.342" v="37" actId="478"/>
          <ac:picMkLst>
            <pc:docMk/>
            <pc:sldMk cId="2285585812" sldId="3073"/>
            <ac:picMk id="9" creationId="{7F33E697-A645-D6F5-AC5B-A1120936A8C5}"/>
          </ac:picMkLst>
        </pc:picChg>
        <pc:picChg chg="add del mod">
          <ac:chgData name="Ruth Dorfner" userId="2ba6fc47-2bfd-46ac-9192-51b6e10033cd" providerId="ADAL" clId="{0A4B060A-2774-4D67-A91C-4BFCAEBCEE8C}" dt="2023-04-24T07:03:05.975" v="45" actId="478"/>
          <ac:picMkLst>
            <pc:docMk/>
            <pc:sldMk cId="2285585812" sldId="3073"/>
            <ac:picMk id="11" creationId="{B10F8CAE-ECD0-D719-715B-B59E641DCD18}"/>
          </ac:picMkLst>
        </pc:picChg>
        <pc:picChg chg="add mod ord modCrop">
          <ac:chgData name="Ruth Dorfner" userId="2ba6fc47-2bfd-46ac-9192-51b6e10033cd" providerId="ADAL" clId="{0A4B060A-2774-4D67-A91C-4BFCAEBCEE8C}" dt="2023-04-24T07:05:19.618" v="55" actId="167"/>
          <ac:picMkLst>
            <pc:docMk/>
            <pc:sldMk cId="2285585812" sldId="3073"/>
            <ac:picMk id="13" creationId="{CED23366-5485-16C7-40CD-6247AE29CF7D}"/>
          </ac:picMkLst>
        </pc:picChg>
      </pc:sldChg>
      <pc:sldChg chg="modSp mod">
        <pc:chgData name="Ruth Dorfner" userId="2ba6fc47-2bfd-46ac-9192-51b6e10033cd" providerId="ADAL" clId="{0A4B060A-2774-4D67-A91C-4BFCAEBCEE8C}" dt="2023-04-24T07:33:21.839" v="247" actId="20577"/>
        <pc:sldMkLst>
          <pc:docMk/>
          <pc:sldMk cId="2353266182" sldId="3113"/>
        </pc:sldMkLst>
        <pc:spChg chg="mod">
          <ac:chgData name="Ruth Dorfner" userId="2ba6fc47-2bfd-46ac-9192-51b6e10033cd" providerId="ADAL" clId="{0A4B060A-2774-4D67-A91C-4BFCAEBCEE8C}" dt="2023-04-24T07:32:48.497" v="219" actId="20577"/>
          <ac:spMkLst>
            <pc:docMk/>
            <pc:sldMk cId="2353266182" sldId="3113"/>
            <ac:spMk id="5" creationId="{1613AB86-FD87-5234-3FA7-F00503729B35}"/>
          </ac:spMkLst>
        </pc:spChg>
        <pc:spChg chg="mod">
          <ac:chgData name="Ruth Dorfner" userId="2ba6fc47-2bfd-46ac-9192-51b6e10033cd" providerId="ADAL" clId="{0A4B060A-2774-4D67-A91C-4BFCAEBCEE8C}" dt="2023-04-24T07:33:07.334" v="237" actId="20577"/>
          <ac:spMkLst>
            <pc:docMk/>
            <pc:sldMk cId="2353266182" sldId="3113"/>
            <ac:spMk id="6" creationId="{E14C5F1C-DEDE-F32E-2D22-9F434E121812}"/>
          </ac:spMkLst>
        </pc:spChg>
        <pc:spChg chg="mod">
          <ac:chgData name="Ruth Dorfner" userId="2ba6fc47-2bfd-46ac-9192-51b6e10033cd" providerId="ADAL" clId="{0A4B060A-2774-4D67-A91C-4BFCAEBCEE8C}" dt="2023-04-24T07:33:21.839" v="247" actId="20577"/>
          <ac:spMkLst>
            <pc:docMk/>
            <pc:sldMk cId="2353266182" sldId="3113"/>
            <ac:spMk id="8" creationId="{BE2F58EE-9684-36B2-2C58-F6D01C1AC98F}"/>
          </ac:spMkLst>
        </pc:spChg>
      </pc:sldChg>
      <pc:sldChg chg="modSp mod">
        <pc:chgData name="Ruth Dorfner" userId="2ba6fc47-2bfd-46ac-9192-51b6e10033cd" providerId="ADAL" clId="{0A4B060A-2774-4D67-A91C-4BFCAEBCEE8C}" dt="2023-04-24T07:08:16.594" v="95" actId="20577"/>
        <pc:sldMkLst>
          <pc:docMk/>
          <pc:sldMk cId="2289172472" sldId="3122"/>
        </pc:sldMkLst>
        <pc:spChg chg="mod">
          <ac:chgData name="Ruth Dorfner" userId="2ba6fc47-2bfd-46ac-9192-51b6e10033cd" providerId="ADAL" clId="{0A4B060A-2774-4D67-A91C-4BFCAEBCEE8C}" dt="2023-04-24T07:08:16.594" v="95" actId="20577"/>
          <ac:spMkLst>
            <pc:docMk/>
            <pc:sldMk cId="2289172472" sldId="3122"/>
            <ac:spMk id="5" creationId="{CA98AA3B-2918-D6BB-404A-0E16B177C38C}"/>
          </ac:spMkLst>
        </pc:spChg>
        <pc:spChg chg="mod">
          <ac:chgData name="Ruth Dorfner" userId="2ba6fc47-2bfd-46ac-9192-51b6e10033cd" providerId="ADAL" clId="{0A4B060A-2774-4D67-A91C-4BFCAEBCEE8C}" dt="2023-04-24T07:07:00.303" v="73" actId="20577"/>
          <ac:spMkLst>
            <pc:docMk/>
            <pc:sldMk cId="2289172472" sldId="3122"/>
            <ac:spMk id="34" creationId="{C339016F-E54F-6B53-CE77-EC603DAB66A7}"/>
          </ac:spMkLst>
        </pc:spChg>
        <pc:spChg chg="mod">
          <ac:chgData name="Ruth Dorfner" userId="2ba6fc47-2bfd-46ac-9192-51b6e10033cd" providerId="ADAL" clId="{0A4B060A-2774-4D67-A91C-4BFCAEBCEE8C}" dt="2023-04-24T07:07:23.869" v="83" actId="20577"/>
          <ac:spMkLst>
            <pc:docMk/>
            <pc:sldMk cId="2289172472" sldId="3122"/>
            <ac:spMk id="37" creationId="{68CE4DE5-D5CA-82F1-D6EC-56631860E4FB}"/>
          </ac:spMkLst>
        </pc:spChg>
        <pc:spChg chg="mod">
          <ac:chgData name="Ruth Dorfner" userId="2ba6fc47-2bfd-46ac-9192-51b6e10033cd" providerId="ADAL" clId="{0A4B060A-2774-4D67-A91C-4BFCAEBCEE8C}" dt="2023-04-24T07:07:41.197" v="89" actId="20577"/>
          <ac:spMkLst>
            <pc:docMk/>
            <pc:sldMk cId="2289172472" sldId="3122"/>
            <ac:spMk id="44" creationId="{E9382F29-4902-EDBD-C93D-EB445F924C92}"/>
          </ac:spMkLst>
        </pc:spChg>
      </pc:sldChg>
      <pc:sldChg chg="addSp delSp modSp mod">
        <pc:chgData name="Ruth Dorfner" userId="2ba6fc47-2bfd-46ac-9192-51b6e10033cd" providerId="ADAL" clId="{0A4B060A-2774-4D67-A91C-4BFCAEBCEE8C}" dt="2023-04-24T07:17:11.618" v="120" actId="14100"/>
        <pc:sldMkLst>
          <pc:docMk/>
          <pc:sldMk cId="3208548405" sldId="3123"/>
        </pc:sldMkLst>
        <pc:spChg chg="del">
          <ac:chgData name="Ruth Dorfner" userId="2ba6fc47-2bfd-46ac-9192-51b6e10033cd" providerId="ADAL" clId="{0A4B060A-2774-4D67-A91C-4BFCAEBCEE8C}" dt="2023-04-24T07:16:25.997" v="110" actId="478"/>
          <ac:spMkLst>
            <pc:docMk/>
            <pc:sldMk cId="3208548405" sldId="3123"/>
            <ac:spMk id="2" creationId="{3C3EB434-7A57-3422-90CB-13BA6486C344}"/>
          </ac:spMkLst>
        </pc:spChg>
        <pc:spChg chg="mod">
          <ac:chgData name="Ruth Dorfner" userId="2ba6fc47-2bfd-46ac-9192-51b6e10033cd" providerId="ADAL" clId="{0A4B060A-2774-4D67-A91C-4BFCAEBCEE8C}" dt="2023-04-24T07:09:10.571" v="109" actId="20577"/>
          <ac:spMkLst>
            <pc:docMk/>
            <pc:sldMk cId="3208548405" sldId="3123"/>
            <ac:spMk id="25" creationId="{E7DC6DC5-D171-E785-5980-E07ED005106B}"/>
          </ac:spMkLst>
        </pc:spChg>
        <pc:picChg chg="add mod modCrop">
          <ac:chgData name="Ruth Dorfner" userId="2ba6fc47-2bfd-46ac-9192-51b6e10033cd" providerId="ADAL" clId="{0A4B060A-2774-4D67-A91C-4BFCAEBCEE8C}" dt="2023-04-24T07:17:11.618" v="120" actId="14100"/>
          <ac:picMkLst>
            <pc:docMk/>
            <pc:sldMk cId="3208548405" sldId="3123"/>
            <ac:picMk id="6" creationId="{953333EF-7A3C-F33E-8FF7-FAB6D1CC9DE6}"/>
          </ac:picMkLst>
        </pc:picChg>
      </pc:sldChg>
      <pc:sldChg chg="del">
        <pc:chgData name="Ruth Dorfner" userId="2ba6fc47-2bfd-46ac-9192-51b6e10033cd" providerId="ADAL" clId="{0A4B060A-2774-4D67-A91C-4BFCAEBCEE8C}" dt="2023-04-24T07:33:32.638" v="248" actId="2696"/>
        <pc:sldMkLst>
          <pc:docMk/>
          <pc:sldMk cId="775210512" sldId="3132"/>
        </pc:sldMkLst>
      </pc:sldChg>
      <pc:sldChg chg="addSp delSp modSp mod ord">
        <pc:chgData name="Ruth Dorfner" userId="2ba6fc47-2bfd-46ac-9192-51b6e10033cd" providerId="ADAL" clId="{0A4B060A-2774-4D67-A91C-4BFCAEBCEE8C}" dt="2023-04-24T07:21:56.802" v="139" actId="14100"/>
        <pc:sldMkLst>
          <pc:docMk/>
          <pc:sldMk cId="2309902430" sldId="3145"/>
        </pc:sldMkLst>
        <pc:spChg chg="mod">
          <ac:chgData name="Ruth Dorfner" userId="2ba6fc47-2bfd-46ac-9192-51b6e10033cd" providerId="ADAL" clId="{0A4B060A-2774-4D67-A91C-4BFCAEBCEE8C}" dt="2023-04-24T07:18:34.693" v="125"/>
          <ac:spMkLst>
            <pc:docMk/>
            <pc:sldMk cId="2309902430" sldId="3145"/>
            <ac:spMk id="2" creationId="{2B015313-45C3-643F-F55C-AF9F724AFD24}"/>
          </ac:spMkLst>
        </pc:spChg>
        <pc:spChg chg="mod">
          <ac:chgData name="Ruth Dorfner" userId="2ba6fc47-2bfd-46ac-9192-51b6e10033cd" providerId="ADAL" clId="{0A4B060A-2774-4D67-A91C-4BFCAEBCEE8C}" dt="2023-04-24T07:17:54.285" v="124"/>
          <ac:spMkLst>
            <pc:docMk/>
            <pc:sldMk cId="2309902430" sldId="3145"/>
            <ac:spMk id="4" creationId="{797BECC9-B45E-7BA2-0E39-5729F78F4566}"/>
          </ac:spMkLst>
        </pc:spChg>
        <pc:spChg chg="del">
          <ac:chgData name="Ruth Dorfner" userId="2ba6fc47-2bfd-46ac-9192-51b6e10033cd" providerId="ADAL" clId="{0A4B060A-2774-4D67-A91C-4BFCAEBCEE8C}" dt="2023-04-24T07:18:38.607" v="127" actId="478"/>
          <ac:spMkLst>
            <pc:docMk/>
            <pc:sldMk cId="2309902430" sldId="3145"/>
            <ac:spMk id="13" creationId="{36FAFD5C-4422-1DCE-6F83-2D80B5C59E69}"/>
          </ac:spMkLst>
        </pc:spChg>
        <pc:spChg chg="del">
          <ac:chgData name="Ruth Dorfner" userId="2ba6fc47-2bfd-46ac-9192-51b6e10033cd" providerId="ADAL" clId="{0A4B060A-2774-4D67-A91C-4BFCAEBCEE8C}" dt="2023-04-24T07:18:40.549" v="129" actId="478"/>
          <ac:spMkLst>
            <pc:docMk/>
            <pc:sldMk cId="2309902430" sldId="3145"/>
            <ac:spMk id="14" creationId="{4E4C4DCC-E548-3F99-CD14-80C13680B06B}"/>
          </ac:spMkLst>
        </pc:spChg>
        <pc:spChg chg="del">
          <ac:chgData name="Ruth Dorfner" userId="2ba6fc47-2bfd-46ac-9192-51b6e10033cd" providerId="ADAL" clId="{0A4B060A-2774-4D67-A91C-4BFCAEBCEE8C}" dt="2023-04-24T07:18:42.703" v="131" actId="478"/>
          <ac:spMkLst>
            <pc:docMk/>
            <pc:sldMk cId="2309902430" sldId="3145"/>
            <ac:spMk id="15" creationId="{77D279FF-F363-4265-FCC6-8C7C10ACA8DA}"/>
          </ac:spMkLst>
        </pc:spChg>
        <pc:picChg chg="add mod modCrop">
          <ac:chgData name="Ruth Dorfner" userId="2ba6fc47-2bfd-46ac-9192-51b6e10033cd" providerId="ADAL" clId="{0A4B060A-2774-4D67-A91C-4BFCAEBCEE8C}" dt="2023-04-24T07:21:56.802" v="139" actId="14100"/>
          <ac:picMkLst>
            <pc:docMk/>
            <pc:sldMk cId="2309902430" sldId="3145"/>
            <ac:picMk id="5" creationId="{E0BC88B2-F582-6BC4-754A-727F48014DA7}"/>
          </ac:picMkLst>
        </pc:picChg>
        <pc:picChg chg="del">
          <ac:chgData name="Ruth Dorfner" userId="2ba6fc47-2bfd-46ac-9192-51b6e10033cd" providerId="ADAL" clId="{0A4B060A-2774-4D67-A91C-4BFCAEBCEE8C}" dt="2023-04-24T07:18:37.070" v="126" actId="478"/>
          <ac:picMkLst>
            <pc:docMk/>
            <pc:sldMk cId="2309902430" sldId="3145"/>
            <ac:picMk id="6" creationId="{942CB172-EB23-99AA-B417-ED46D7CE647B}"/>
          </ac:picMkLst>
        </pc:picChg>
        <pc:picChg chg="del">
          <ac:chgData name="Ruth Dorfner" userId="2ba6fc47-2bfd-46ac-9192-51b6e10033cd" providerId="ADAL" clId="{0A4B060A-2774-4D67-A91C-4BFCAEBCEE8C}" dt="2023-04-24T07:18:39.233" v="128" actId="478"/>
          <ac:picMkLst>
            <pc:docMk/>
            <pc:sldMk cId="2309902430" sldId="3145"/>
            <ac:picMk id="10" creationId="{EA4802EB-7AD5-4BA4-B7A4-B088D8E051B8}"/>
          </ac:picMkLst>
        </pc:picChg>
        <pc:picChg chg="del">
          <ac:chgData name="Ruth Dorfner" userId="2ba6fc47-2bfd-46ac-9192-51b6e10033cd" providerId="ADAL" clId="{0A4B060A-2774-4D67-A91C-4BFCAEBCEE8C}" dt="2023-04-24T07:18:41.171" v="130" actId="478"/>
          <ac:picMkLst>
            <pc:docMk/>
            <pc:sldMk cId="2309902430" sldId="3145"/>
            <ac:picMk id="12" creationId="{D60F7619-E7F7-98A4-BDD1-F69432A4F734}"/>
          </ac:picMkLst>
        </pc:picChg>
      </pc:sldChg>
      <pc:sldChg chg="del">
        <pc:chgData name="Ruth Dorfner" userId="2ba6fc47-2bfd-46ac-9192-51b6e10033cd" providerId="ADAL" clId="{0A4B060A-2774-4D67-A91C-4BFCAEBCEE8C}" dt="2023-04-24T07:33:38.375" v="250" actId="2696"/>
        <pc:sldMkLst>
          <pc:docMk/>
          <pc:sldMk cId="3720367400" sldId="3146"/>
        </pc:sldMkLst>
      </pc:sldChg>
      <pc:sldChg chg="del">
        <pc:chgData name="Ruth Dorfner" userId="2ba6fc47-2bfd-46ac-9192-51b6e10033cd" providerId="ADAL" clId="{0A4B060A-2774-4D67-A91C-4BFCAEBCEE8C}" dt="2023-04-24T07:33:36.038" v="249" actId="2696"/>
        <pc:sldMkLst>
          <pc:docMk/>
          <pc:sldMk cId="768802105" sldId="3154"/>
        </pc:sldMkLst>
      </pc:sldChg>
      <pc:sldChg chg="add">
        <pc:chgData name="Ruth Dorfner" userId="2ba6fc47-2bfd-46ac-9192-51b6e10033cd" providerId="ADAL" clId="{0A4B060A-2774-4D67-A91C-4BFCAEBCEE8C}" dt="2023-04-24T07:17:41.284" v="121" actId="2890"/>
        <pc:sldMkLst>
          <pc:docMk/>
          <pc:sldMk cId="2366315783" sldId="3156"/>
        </pc:sldMkLst>
      </pc:sldChg>
    </pc:docChg>
  </pc:docChgLst>
  <pc:docChgLst>
    <pc:chgData name="Ruth Dorfner" userId="4acae481-cbfa-4d59-a047-5ec44db7bbb1" providerId="ADAL" clId="{80894538-A3CB-4C95-947C-04515783D9AA}"/>
    <pc:docChg chg="custSel addSld modSld sldOrd">
      <pc:chgData name="Ruth Dorfner" userId="4acae481-cbfa-4d59-a047-5ec44db7bbb1" providerId="ADAL" clId="{80894538-A3CB-4C95-947C-04515783D9AA}" dt="2023-05-08T07:39:43.948" v="42" actId="20577"/>
      <pc:docMkLst>
        <pc:docMk/>
      </pc:docMkLst>
      <pc:sldChg chg="modSp mod">
        <pc:chgData name="Ruth Dorfner" userId="4acae481-cbfa-4d59-a047-5ec44db7bbb1" providerId="ADAL" clId="{80894538-A3CB-4C95-947C-04515783D9AA}" dt="2023-05-08T07:39:43.948" v="42" actId="20577"/>
        <pc:sldMkLst>
          <pc:docMk/>
          <pc:sldMk cId="2763332847" sldId="3100"/>
        </pc:sldMkLst>
        <pc:spChg chg="mod">
          <ac:chgData name="Ruth Dorfner" userId="4acae481-cbfa-4d59-a047-5ec44db7bbb1" providerId="ADAL" clId="{80894538-A3CB-4C95-947C-04515783D9AA}" dt="2023-05-08T07:39:43.948" v="42" actId="20577"/>
          <ac:spMkLst>
            <pc:docMk/>
            <pc:sldMk cId="2763332847" sldId="3100"/>
            <ac:spMk id="4" creationId="{4DCD572D-3046-467E-9CFA-7F8D8A30EA09}"/>
          </ac:spMkLst>
        </pc:spChg>
      </pc:sldChg>
      <pc:sldChg chg="modSp mod">
        <pc:chgData name="Ruth Dorfner" userId="4acae481-cbfa-4d59-a047-5ec44db7bbb1" providerId="ADAL" clId="{80894538-A3CB-4C95-947C-04515783D9AA}" dt="2023-05-08T07:37:06.284" v="15" actId="27636"/>
        <pc:sldMkLst>
          <pc:docMk/>
          <pc:sldMk cId="319101947" sldId="3106"/>
        </pc:sldMkLst>
        <pc:spChg chg="mod">
          <ac:chgData name="Ruth Dorfner" userId="4acae481-cbfa-4d59-a047-5ec44db7bbb1" providerId="ADAL" clId="{80894538-A3CB-4C95-947C-04515783D9AA}" dt="2023-05-08T07:37:06.284" v="15" actId="27636"/>
          <ac:spMkLst>
            <pc:docMk/>
            <pc:sldMk cId="319101947" sldId="3106"/>
            <ac:spMk id="6" creationId="{A5CE6110-329A-D62B-B5AA-7E64B788A1F7}"/>
          </ac:spMkLst>
        </pc:spChg>
      </pc:sldChg>
      <pc:sldChg chg="modSp mod">
        <pc:chgData name="Ruth Dorfner" userId="4acae481-cbfa-4d59-a047-5ec44db7bbb1" providerId="ADAL" clId="{80894538-A3CB-4C95-947C-04515783D9AA}" dt="2023-05-08T07:37:21.590" v="27" actId="14100"/>
        <pc:sldMkLst>
          <pc:docMk/>
          <pc:sldMk cId="2745581442" sldId="3116"/>
        </pc:sldMkLst>
        <pc:spChg chg="mod">
          <ac:chgData name="Ruth Dorfner" userId="4acae481-cbfa-4d59-a047-5ec44db7bbb1" providerId="ADAL" clId="{80894538-A3CB-4C95-947C-04515783D9AA}" dt="2023-05-08T07:37:14.332" v="25" actId="6549"/>
          <ac:spMkLst>
            <pc:docMk/>
            <pc:sldMk cId="2745581442" sldId="3116"/>
            <ac:spMk id="40" creationId="{ECF91864-B122-A04E-82BC-B9F61B60D576}"/>
          </ac:spMkLst>
        </pc:spChg>
        <pc:grpChg chg="mod">
          <ac:chgData name="Ruth Dorfner" userId="4acae481-cbfa-4d59-a047-5ec44db7bbb1" providerId="ADAL" clId="{80894538-A3CB-4C95-947C-04515783D9AA}" dt="2023-05-08T07:37:21.590" v="27" actId="14100"/>
          <ac:grpSpMkLst>
            <pc:docMk/>
            <pc:sldMk cId="2745581442" sldId="3116"/>
            <ac:grpSpMk id="14" creationId="{16B6CB19-51D5-301E-A1DC-F0175B246792}"/>
          </ac:grpSpMkLst>
        </pc:grpChg>
      </pc:sldChg>
      <pc:sldChg chg="addSp delSp modSp mod">
        <pc:chgData name="Ruth Dorfner" userId="4acae481-cbfa-4d59-a047-5ec44db7bbb1" providerId="ADAL" clId="{80894538-A3CB-4C95-947C-04515783D9AA}" dt="2023-05-08T07:36:44.504" v="2"/>
        <pc:sldMkLst>
          <pc:docMk/>
          <pc:sldMk cId="2289172472" sldId="3122"/>
        </pc:sldMkLst>
        <pc:spChg chg="mod">
          <ac:chgData name="Ruth Dorfner" userId="4acae481-cbfa-4d59-a047-5ec44db7bbb1" providerId="ADAL" clId="{80894538-A3CB-4C95-947C-04515783D9AA}" dt="2023-05-08T07:36:44.504" v="2"/>
          <ac:spMkLst>
            <pc:docMk/>
            <pc:sldMk cId="2289172472" sldId="3122"/>
            <ac:spMk id="13" creationId="{CAF314E1-6D3D-E8A6-AB70-412B5DEB0CFF}"/>
          </ac:spMkLst>
        </pc:spChg>
        <pc:spChg chg="mod">
          <ac:chgData name="Ruth Dorfner" userId="4acae481-cbfa-4d59-a047-5ec44db7bbb1" providerId="ADAL" clId="{80894538-A3CB-4C95-947C-04515783D9AA}" dt="2023-05-08T07:36:44.504" v="2"/>
          <ac:spMkLst>
            <pc:docMk/>
            <pc:sldMk cId="2289172472" sldId="3122"/>
            <ac:spMk id="15" creationId="{94279D16-FC85-D2E2-78E3-31F9319BBC6B}"/>
          </ac:spMkLst>
        </pc:spChg>
        <pc:grpChg chg="add mod">
          <ac:chgData name="Ruth Dorfner" userId="4acae481-cbfa-4d59-a047-5ec44db7bbb1" providerId="ADAL" clId="{80894538-A3CB-4C95-947C-04515783D9AA}" dt="2023-05-08T07:36:44.504" v="2"/>
          <ac:grpSpMkLst>
            <pc:docMk/>
            <pc:sldMk cId="2289172472" sldId="3122"/>
            <ac:grpSpMk id="11" creationId="{B7F19E60-3D02-0B61-589A-A479F7C9E691}"/>
          </ac:grpSpMkLst>
        </pc:grpChg>
        <pc:picChg chg="add del">
          <ac:chgData name="Ruth Dorfner" userId="4acae481-cbfa-4d59-a047-5ec44db7bbb1" providerId="ADAL" clId="{80894538-A3CB-4C95-947C-04515783D9AA}" dt="2023-05-08T07:36:37.421" v="1" actId="478"/>
          <ac:picMkLst>
            <pc:docMk/>
            <pc:sldMk cId="2289172472" sldId="3122"/>
            <ac:picMk id="9" creationId="{FEB89C52-B596-851D-5978-B36E6E3DF802}"/>
          </ac:picMkLst>
        </pc:picChg>
      </pc:sldChg>
      <pc:sldChg chg="add ord">
        <pc:chgData name="Ruth Dorfner" userId="4acae481-cbfa-4d59-a047-5ec44db7bbb1" providerId="ADAL" clId="{80894538-A3CB-4C95-947C-04515783D9AA}" dt="2023-05-08T07:38:07.625" v="30"/>
        <pc:sldMkLst>
          <pc:docMk/>
          <pc:sldMk cId="193795377" sldId="31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3430F7C-1EAB-274D-B680-EEA14D184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4AB4DA-DCE0-BE47-A0CF-5E80E1BBB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A7AC-6CB1-7142-925A-3419697D3CCA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D2249D-2FE5-5247-A462-AA10EB3E1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0CEDE9-0860-1342-9374-4102F07B3C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F333B-4B8E-1A4B-80D5-0D91B0456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832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D855-21CC-7541-B6D7-0BCE10BD8D51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2B78-6BC9-984A-80B9-D732D7E71C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61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22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Gute Gründe für Glasfaser:</a:t>
            </a:r>
          </a:p>
          <a:p>
            <a:r>
              <a:rPr lang="de-DE"/>
              <a:t>1.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77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• Der Datenverbrauch wächst nicht linear sondern exponentiell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4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4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4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D2B78-6BC9-984A-80B9-D732D7E71CA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77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1035220-EF47-5144-96A8-4A3709A74E15}"/>
              </a:ext>
            </a:extLst>
          </p:cNvPr>
          <p:cNvSpPr/>
          <p:nvPr userDrawn="1"/>
        </p:nvSpPr>
        <p:spPr>
          <a:xfrm>
            <a:off x="0" y="-1"/>
            <a:ext cx="8075613" cy="576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5420F7D-B3DC-3647-A051-91C213A49787}"/>
              </a:ext>
            </a:extLst>
          </p:cNvPr>
          <p:cNvSpPr/>
          <p:nvPr userDrawn="1"/>
        </p:nvSpPr>
        <p:spPr>
          <a:xfrm>
            <a:off x="8075613" y="0"/>
            <a:ext cx="4116387" cy="57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271E20-8DFB-9E45-BD64-7BF082E391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8893" y="3509489"/>
            <a:ext cx="6245992" cy="174345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Allgemeine Themenbeschreibung</a:t>
            </a:r>
            <a:br>
              <a:rPr lang="de-DE"/>
            </a:br>
            <a:r>
              <a:rPr lang="de-DE"/>
              <a:t>Vorname, Name, LEONET AG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8FF9EA5-D4DF-154E-89BE-537034A7C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000" y="884930"/>
            <a:ext cx="2357475" cy="1598983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9445534-1B9C-5F44-A6C3-61557222651D}"/>
              </a:ext>
            </a:extLst>
          </p:cNvPr>
          <p:cNvSpPr txBox="1"/>
          <p:nvPr userDrawn="1"/>
        </p:nvSpPr>
        <p:spPr>
          <a:xfrm>
            <a:off x="10520413" y="6191275"/>
            <a:ext cx="119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LEONET AG</a:t>
            </a: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B222564A-2CAD-5849-8823-D9FDF137A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200" y="901325"/>
            <a:ext cx="6245992" cy="2092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Headline </a:t>
            </a:r>
            <a:br>
              <a:rPr lang="de-DE"/>
            </a:b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60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EBBCC4-3EC2-F54D-B1E7-DDF08A701C45}"/>
              </a:ext>
            </a:extLst>
          </p:cNvPr>
          <p:cNvSpPr/>
          <p:nvPr userDrawn="1"/>
        </p:nvSpPr>
        <p:spPr>
          <a:xfrm>
            <a:off x="8075613" y="3465513"/>
            <a:ext cx="4116387" cy="2303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9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4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0140127-85DF-3945-ACE8-B393B14848F9}"/>
              </a:ext>
            </a:extLst>
          </p:cNvPr>
          <p:cNvSpPr/>
          <p:nvPr userDrawn="1"/>
        </p:nvSpPr>
        <p:spPr>
          <a:xfrm>
            <a:off x="6059488" y="2312988"/>
            <a:ext cx="6132512" cy="345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758" y="2471857"/>
            <a:ext cx="4469499" cy="3138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86FC9F-F43B-0243-8875-5F4E50A8C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312988"/>
            <a:ext cx="6059488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E3643-0806-9A49-A5BE-1D3CA7158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95C6F77-646B-5449-8E41-2CB43D9D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357316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0140127-85DF-3945-ACE8-B393B14848F9}"/>
              </a:ext>
            </a:extLst>
          </p:cNvPr>
          <p:cNvSpPr/>
          <p:nvPr userDrawn="1"/>
        </p:nvSpPr>
        <p:spPr>
          <a:xfrm>
            <a:off x="6059488" y="1089025"/>
            <a:ext cx="6132512" cy="467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758" y="2471857"/>
            <a:ext cx="4469499" cy="3138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86FC9F-F43B-0243-8875-5F4E50A8C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89025"/>
            <a:ext cx="6059488" cy="4679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E3643-0806-9A49-A5BE-1D3CA7158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95C6F77-646B-5449-8E41-2CB43D9D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54103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0140127-85DF-3945-ACE8-B393B14848F9}"/>
              </a:ext>
            </a:extLst>
          </p:cNvPr>
          <p:cNvSpPr/>
          <p:nvPr userDrawn="1"/>
        </p:nvSpPr>
        <p:spPr>
          <a:xfrm>
            <a:off x="0" y="2312988"/>
            <a:ext cx="6059488" cy="345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38" y="2030931"/>
            <a:ext cx="4469499" cy="330624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86FC9F-F43B-0243-8875-5F4E50A8C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9488" y="2312988"/>
            <a:ext cx="6132512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E3643-0806-9A49-A5BE-1D3CA7158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95C6F77-646B-5449-8E41-2CB43D9D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176047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Sprechbl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665288"/>
            <a:ext cx="5616575" cy="367188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3BBCDAC-6050-3248-B437-AE8F5AA1B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6059488" y="1665287"/>
            <a:ext cx="4899025" cy="3802025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BAD4879-8EB5-D94F-9457-EDF87DB2E4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91683" y="2110240"/>
            <a:ext cx="4053605" cy="262801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6F958-6290-DE43-80F5-6680034DE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BA00748-4D2B-D242-8B8C-77315F0F17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219516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1035220-EF47-5144-96A8-4A3709A74E15}"/>
              </a:ext>
            </a:extLst>
          </p:cNvPr>
          <p:cNvSpPr/>
          <p:nvPr userDrawn="1"/>
        </p:nvSpPr>
        <p:spPr>
          <a:xfrm>
            <a:off x="2027238" y="0"/>
            <a:ext cx="10164762" cy="576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5420F7D-B3DC-3647-A051-91C213A49787}"/>
              </a:ext>
            </a:extLst>
          </p:cNvPr>
          <p:cNvSpPr/>
          <p:nvPr userDrawn="1"/>
        </p:nvSpPr>
        <p:spPr>
          <a:xfrm>
            <a:off x="1" y="0"/>
            <a:ext cx="2027238" cy="57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8FF9EA5-D4DF-154E-89BE-537034A7C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761575"/>
            <a:ext cx="1164506" cy="789839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3303AA45-B797-A643-BBF8-A610B59E00C6}"/>
              </a:ext>
            </a:extLst>
          </p:cNvPr>
          <p:cNvSpPr txBox="1"/>
          <p:nvPr userDrawn="1"/>
        </p:nvSpPr>
        <p:spPr>
          <a:xfrm>
            <a:off x="8019401" y="6191275"/>
            <a:ext cx="1640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05C852-2BA3-914E-BDD6-6574A7CEE260}" type="slidenum">
              <a:rPr lang="de-DE" sz="11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‹Nr.›</a:t>
            </a:fld>
            <a:endParaRPr lang="de-DE" sz="11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9445534-1B9C-5F44-A6C3-61557222651D}"/>
              </a:ext>
            </a:extLst>
          </p:cNvPr>
          <p:cNvSpPr txBox="1"/>
          <p:nvPr userDrawn="1"/>
        </p:nvSpPr>
        <p:spPr>
          <a:xfrm>
            <a:off x="10520413" y="6191275"/>
            <a:ext cx="119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LEONET AG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EBBCC4-3EC2-F54D-B1E7-DDF08A701C45}"/>
              </a:ext>
            </a:extLst>
          </p:cNvPr>
          <p:cNvSpPr/>
          <p:nvPr userDrawn="1"/>
        </p:nvSpPr>
        <p:spPr>
          <a:xfrm>
            <a:off x="0" y="2312988"/>
            <a:ext cx="2027237" cy="3455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C50CDF-8F54-F34B-9825-2BD29FF29253}"/>
              </a:ext>
            </a:extLst>
          </p:cNvPr>
          <p:cNvSpPr txBox="1"/>
          <p:nvPr userDrawn="1"/>
        </p:nvSpPr>
        <p:spPr>
          <a:xfrm>
            <a:off x="2917881" y="2576499"/>
            <a:ext cx="3800553" cy="261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</a:pPr>
            <a:r>
              <a:rPr lang="de-DE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LEONET AG</a:t>
            </a:r>
          </a:p>
          <a:p>
            <a:pPr>
              <a:lnSpc>
                <a:spcPts val="2520"/>
              </a:lnSpc>
            </a:pPr>
            <a:r>
              <a:rPr lang="de-DE" sz="16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Edlmairstraße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  <a:p>
            <a:pPr>
              <a:lnSpc>
                <a:spcPts val="2520"/>
              </a:lnSpc>
            </a:pP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94469 Deggendorf</a:t>
            </a:r>
            <a:b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kern="12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520"/>
              </a:lnSpc>
            </a:pP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 0800 80 45 845</a:t>
            </a:r>
          </a:p>
          <a:p>
            <a:pPr>
              <a:lnSpc>
                <a:spcPts val="2520"/>
              </a:lnSpc>
            </a:pP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service@leonet.de</a:t>
            </a:r>
          </a:p>
          <a:p>
            <a:pPr>
              <a:lnSpc>
                <a:spcPts val="2520"/>
              </a:lnSpc>
            </a:pP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www.leonet.de</a:t>
            </a:r>
          </a:p>
          <a:p>
            <a:pPr>
              <a:lnSpc>
                <a:spcPts val="2520"/>
              </a:lnSpc>
            </a:pP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E977787-7335-8B42-8A29-D03521132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8113" y="2576513"/>
            <a:ext cx="3676650" cy="24955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Ihr*</a:t>
            </a:r>
            <a:r>
              <a:rPr lang="de-DE" err="1"/>
              <a:t>e</a:t>
            </a:r>
            <a:r>
              <a:rPr lang="de-DE"/>
              <a:t> Ansprechpartner*in:</a:t>
            </a:r>
            <a:br>
              <a:rPr lang="de-DE"/>
            </a:br>
            <a:br>
              <a:rPr lang="de-DE"/>
            </a:br>
            <a:r>
              <a:rPr lang="de-DE"/>
              <a:t>Maxi Muster</a:t>
            </a:r>
            <a:br>
              <a:rPr lang="de-DE"/>
            </a:b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 0000 000 000 000</a:t>
            </a:r>
            <a:b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 0000 000 000 000</a:t>
            </a:r>
            <a:b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kern="120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vorname.nachname@leonet.de</a:t>
            </a:r>
            <a:endParaRPr lang="de-DE" sz="1600" kern="12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1CA82F-20EF-3249-AF70-ADDAF895DB09}"/>
              </a:ext>
            </a:extLst>
          </p:cNvPr>
          <p:cNvSpPr txBox="1"/>
          <p:nvPr userDrawn="1"/>
        </p:nvSpPr>
        <p:spPr>
          <a:xfrm>
            <a:off x="2917881" y="707648"/>
            <a:ext cx="7438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Vielen Dank für Ihre Aufmerksamkeit.</a:t>
            </a:r>
            <a:endParaRPr lang="de-DE" sz="4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4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042"/>
          <p:cNvSpPr>
            <a:spLocks noGrp="1"/>
          </p:cNvSpPr>
          <p:nvPr>
            <p:ph type="title"/>
          </p:nvPr>
        </p:nvSpPr>
        <p:spPr>
          <a:xfrm>
            <a:off x="947738" y="1006476"/>
            <a:ext cx="10296525" cy="10261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Arial 28pt</a:t>
            </a:r>
          </a:p>
        </p:txBody>
      </p:sp>
    </p:spTree>
    <p:extLst>
      <p:ext uri="{BB962C8B-B14F-4D97-AF65-F5344CB8AC3E}">
        <p14:creationId xmlns:p14="http://schemas.microsoft.com/office/powerpoint/2010/main" val="15587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042"/>
          <p:cNvSpPr>
            <a:spLocks noGrp="1"/>
          </p:cNvSpPr>
          <p:nvPr>
            <p:ph type="title"/>
          </p:nvPr>
        </p:nvSpPr>
        <p:spPr>
          <a:xfrm>
            <a:off x="947738" y="1006476"/>
            <a:ext cx="10296525" cy="10261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Arial 28pt</a:t>
            </a:r>
          </a:p>
        </p:txBody>
      </p:sp>
    </p:spTree>
    <p:extLst>
      <p:ext uri="{BB962C8B-B14F-4D97-AF65-F5344CB8AC3E}">
        <p14:creationId xmlns:p14="http://schemas.microsoft.com/office/powerpoint/2010/main" val="9415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1035220-EF47-5144-96A8-4A3709A74E15}"/>
              </a:ext>
            </a:extLst>
          </p:cNvPr>
          <p:cNvSpPr/>
          <p:nvPr userDrawn="1"/>
        </p:nvSpPr>
        <p:spPr>
          <a:xfrm>
            <a:off x="0" y="-1"/>
            <a:ext cx="8075613" cy="576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5420F7D-B3DC-3647-A051-91C213A49787}"/>
              </a:ext>
            </a:extLst>
          </p:cNvPr>
          <p:cNvSpPr/>
          <p:nvPr userDrawn="1"/>
        </p:nvSpPr>
        <p:spPr>
          <a:xfrm>
            <a:off x="8075613" y="0"/>
            <a:ext cx="4116387" cy="57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271E20-8DFB-9E45-BD64-7BF082E391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8893" y="3509489"/>
            <a:ext cx="6245992" cy="174345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Allgemeine Themenbeschreibung</a:t>
            </a:r>
            <a:br>
              <a:rPr lang="de-DE"/>
            </a:br>
            <a:r>
              <a:rPr lang="de-DE"/>
              <a:t>Vorname, Name, LEONET AG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8FF9EA5-D4DF-154E-89BE-537034A7C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000" y="884930"/>
            <a:ext cx="2357475" cy="1598983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9445534-1B9C-5F44-A6C3-61557222651D}"/>
              </a:ext>
            </a:extLst>
          </p:cNvPr>
          <p:cNvSpPr txBox="1"/>
          <p:nvPr userDrawn="1"/>
        </p:nvSpPr>
        <p:spPr>
          <a:xfrm>
            <a:off x="10520413" y="6191275"/>
            <a:ext cx="119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LEONET AG</a:t>
            </a: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B222564A-2CAD-5849-8823-D9FDF137A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200" y="901325"/>
            <a:ext cx="6245992" cy="2092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Headline </a:t>
            </a:r>
            <a:br>
              <a:rPr lang="de-DE"/>
            </a:b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60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EBBCC4-3EC2-F54D-B1E7-DDF08A701C45}"/>
              </a:ext>
            </a:extLst>
          </p:cNvPr>
          <p:cNvSpPr/>
          <p:nvPr userDrawn="1"/>
        </p:nvSpPr>
        <p:spPr>
          <a:xfrm>
            <a:off x="8075613" y="3465513"/>
            <a:ext cx="4116387" cy="2303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227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ECEDC-AE1A-CC40-832C-7E719C993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6FBEDF-4261-4C48-ACD3-F99985019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520826"/>
            <a:ext cx="10514012" cy="3816350"/>
          </a:xfrm>
        </p:spPr>
        <p:txBody>
          <a:bodyPr/>
          <a:lstStyle>
            <a:lvl1pPr marL="0" indent="0">
              <a:lnSpc>
                <a:spcPts val="406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de-DE"/>
              <a:t>1 Themenbereich</a:t>
            </a:r>
            <a:br>
              <a:rPr lang="de-DE"/>
            </a:br>
            <a:r>
              <a:rPr lang="de-DE"/>
              <a:t>	1.1 Thema</a:t>
            </a:r>
            <a:br>
              <a:rPr lang="de-DE"/>
            </a:br>
            <a:r>
              <a:rPr lang="de-DE"/>
              <a:t>	1.2 Thema</a:t>
            </a:r>
            <a:br>
              <a:rPr lang="de-DE"/>
            </a:br>
            <a:r>
              <a:rPr lang="de-DE"/>
              <a:t>		1.2.1 Thema</a:t>
            </a:r>
            <a:br>
              <a:rPr lang="de-DE"/>
            </a:br>
            <a:r>
              <a:rPr lang="de-DE"/>
              <a:t>2 Themenbereich</a:t>
            </a:r>
            <a:br>
              <a:rPr lang="de-DE"/>
            </a:br>
            <a:r>
              <a:rPr lang="de-DE"/>
              <a:t>3 Themenbereich</a:t>
            </a:r>
            <a:br>
              <a:rPr lang="de-DE"/>
            </a:br>
            <a:r>
              <a:rPr lang="de-DE"/>
              <a:t>4 Themenbereich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83F06D-B957-C84C-9BC0-1C6745EE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307167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ECEDC-AE1A-CC40-832C-7E719C993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6FBEDF-4261-4C48-ACD3-F99985019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520826"/>
            <a:ext cx="10514012" cy="3816350"/>
          </a:xfrm>
        </p:spPr>
        <p:txBody>
          <a:bodyPr/>
          <a:lstStyle>
            <a:lvl1pPr marL="0" indent="0">
              <a:lnSpc>
                <a:spcPts val="406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de-DE"/>
              <a:t>1 Themenbereich</a:t>
            </a:r>
            <a:br>
              <a:rPr lang="de-DE"/>
            </a:br>
            <a:r>
              <a:rPr lang="de-DE"/>
              <a:t>	1.1 Thema</a:t>
            </a:r>
            <a:br>
              <a:rPr lang="de-DE"/>
            </a:br>
            <a:r>
              <a:rPr lang="de-DE"/>
              <a:t>	1.2 Thema</a:t>
            </a:r>
            <a:br>
              <a:rPr lang="de-DE"/>
            </a:br>
            <a:r>
              <a:rPr lang="de-DE"/>
              <a:t>		1.2.1 Thema</a:t>
            </a:r>
            <a:br>
              <a:rPr lang="de-DE"/>
            </a:br>
            <a:r>
              <a:rPr lang="de-DE"/>
              <a:t>2 Themenbereich</a:t>
            </a:r>
            <a:br>
              <a:rPr lang="de-DE"/>
            </a:br>
            <a:r>
              <a:rPr lang="de-DE"/>
              <a:t>3 Themenbereich</a:t>
            </a:r>
            <a:br>
              <a:rPr lang="de-DE"/>
            </a:br>
            <a:r>
              <a:rPr lang="de-DE"/>
              <a:t>4 Themenbereich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83F06D-B957-C84C-9BC0-1C6745EE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268491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20A2506-095E-BD4F-8059-94CBC165622D}"/>
              </a:ext>
            </a:extLst>
          </p:cNvPr>
          <p:cNvSpPr/>
          <p:nvPr userDrawn="1"/>
        </p:nvSpPr>
        <p:spPr>
          <a:xfrm>
            <a:off x="0" y="1089025"/>
            <a:ext cx="10091738" cy="4679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ED4A38-2E87-E043-858B-998721B8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665288"/>
            <a:ext cx="9182350" cy="260832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Zwischenfolie Headline</a:t>
            </a:r>
            <a:br>
              <a:rPr lang="de-DE"/>
            </a:b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44pt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4DFCE-BDBC-8F4F-8B57-137435AA9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2913" y="4589464"/>
            <a:ext cx="9182350" cy="747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Zwischenfolie </a:t>
            </a:r>
            <a:r>
              <a:rPr lang="de-DE" err="1"/>
              <a:t>Subline</a:t>
            </a:r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AE3BFAF-E743-714B-AC9F-EBECAE67DA23}"/>
              </a:ext>
            </a:extLst>
          </p:cNvPr>
          <p:cNvSpPr/>
          <p:nvPr userDrawn="1"/>
        </p:nvSpPr>
        <p:spPr>
          <a:xfrm>
            <a:off x="10091738" y="1089025"/>
            <a:ext cx="2100262" cy="4679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68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20A2506-095E-BD4F-8059-94CBC165622D}"/>
              </a:ext>
            </a:extLst>
          </p:cNvPr>
          <p:cNvSpPr/>
          <p:nvPr userDrawn="1"/>
        </p:nvSpPr>
        <p:spPr>
          <a:xfrm>
            <a:off x="0" y="0"/>
            <a:ext cx="10091738" cy="576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5EB2E2E-4719-32ED-46B3-9EFC73DE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9060542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DA296B-2FEA-2D39-1A0E-B69B37239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520826"/>
            <a:ext cx="9059174" cy="3816350"/>
          </a:xfrm>
        </p:spPr>
        <p:txBody>
          <a:bodyPr/>
          <a:lstStyle>
            <a:lvl1pPr marL="0" indent="0">
              <a:lnSpc>
                <a:spcPts val="406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de-DE"/>
              <a:t>1 Themenbereich</a:t>
            </a:r>
            <a:br>
              <a:rPr lang="de-DE"/>
            </a:br>
            <a:r>
              <a:rPr lang="de-DE"/>
              <a:t>	1.1 Thema</a:t>
            </a:r>
            <a:br>
              <a:rPr lang="de-DE"/>
            </a:br>
            <a:r>
              <a:rPr lang="de-DE"/>
              <a:t>	1.2 Thema</a:t>
            </a:r>
            <a:br>
              <a:rPr lang="de-DE"/>
            </a:br>
            <a:r>
              <a:rPr lang="de-DE"/>
              <a:t>		1.2.1 Thema</a:t>
            </a:r>
            <a:br>
              <a:rPr lang="de-DE"/>
            </a:br>
            <a:r>
              <a:rPr lang="de-DE"/>
              <a:t>2 Themenbereich</a:t>
            </a:r>
            <a:br>
              <a:rPr lang="de-DE"/>
            </a:br>
            <a:r>
              <a:rPr lang="de-DE"/>
              <a:t>3 Themenbereich</a:t>
            </a:r>
            <a:br>
              <a:rPr lang="de-DE"/>
            </a:br>
            <a:r>
              <a:rPr lang="de-DE"/>
              <a:t>4 Themenbereich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EFBC07E-6D5E-A57A-1984-5D8A323FF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7862318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372095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E990339-6335-3042-A885-94815211F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520826"/>
            <a:ext cx="10515599" cy="3816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810920-897B-444C-9365-8410915D5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D730B498-9245-B64D-BDE1-E653DBF91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70690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35CF48-1C5E-484A-ADF1-7DA92ED4C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520826"/>
            <a:ext cx="5181600" cy="3816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752B53-5414-6E4F-AB65-167C3FAC8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913" y="1520826"/>
            <a:ext cx="5181600" cy="3816349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BDE989-3712-624C-8642-E1A80AB29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B545BDA-2D1A-A549-A303-7EB578593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4030331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D817F-04B3-1240-AAD2-1D235A3B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528154"/>
            <a:ext cx="5156199" cy="3593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E635A3-937D-5241-8F17-6107FB73D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009670"/>
            <a:ext cx="5156199" cy="332750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2AC2E2-09AA-6647-8DC3-1CABBE33D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5279" y="1528154"/>
            <a:ext cx="5183188" cy="3593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574D63-0D95-A841-9AC7-706FAC90A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5279" y="2009670"/>
            <a:ext cx="5183188" cy="332750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5D5497-951C-814C-AE04-CE99A25C2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BC8DBA7-F3E2-9047-B35E-A1A2550245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748833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741FCF3-E146-F14C-9A9E-464CA20B7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853264-020D-DB49-95B3-7896044E3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206123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22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668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0140127-85DF-3945-ACE8-B393B14848F9}"/>
              </a:ext>
            </a:extLst>
          </p:cNvPr>
          <p:cNvSpPr/>
          <p:nvPr userDrawn="1"/>
        </p:nvSpPr>
        <p:spPr>
          <a:xfrm>
            <a:off x="6059488" y="2312988"/>
            <a:ext cx="6132512" cy="345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758" y="2471857"/>
            <a:ext cx="4469499" cy="3138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86FC9F-F43B-0243-8875-5F4E50A8C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312988"/>
            <a:ext cx="6059488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E3643-0806-9A49-A5BE-1D3CA7158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95C6F77-646B-5449-8E41-2CB43D9D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1759936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0140127-85DF-3945-ACE8-B393B14848F9}"/>
              </a:ext>
            </a:extLst>
          </p:cNvPr>
          <p:cNvSpPr/>
          <p:nvPr userDrawn="1"/>
        </p:nvSpPr>
        <p:spPr>
          <a:xfrm>
            <a:off x="6059488" y="1089025"/>
            <a:ext cx="6132512" cy="467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758" y="2471857"/>
            <a:ext cx="4469499" cy="31382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86FC9F-F43B-0243-8875-5F4E50A8C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89025"/>
            <a:ext cx="6059488" cy="4679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E3643-0806-9A49-A5BE-1D3CA7158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95C6F77-646B-5449-8E41-2CB43D9D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36159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20A2506-095E-BD4F-8059-94CBC165622D}"/>
              </a:ext>
            </a:extLst>
          </p:cNvPr>
          <p:cNvSpPr/>
          <p:nvPr userDrawn="1"/>
        </p:nvSpPr>
        <p:spPr>
          <a:xfrm>
            <a:off x="0" y="1089025"/>
            <a:ext cx="10091738" cy="4679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ED4A38-2E87-E043-858B-998721B8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665288"/>
            <a:ext cx="9182350" cy="260832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Zwischenfolie Headline</a:t>
            </a:r>
            <a:br>
              <a:rPr lang="de-DE"/>
            </a:b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44pt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4DFCE-BDBC-8F4F-8B57-137435AA9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2913" y="4589464"/>
            <a:ext cx="9182350" cy="747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Zwischenfolie </a:t>
            </a:r>
            <a:r>
              <a:rPr lang="de-DE" err="1"/>
              <a:t>Subline</a:t>
            </a:r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AE3BFAF-E743-714B-AC9F-EBECAE67DA23}"/>
              </a:ext>
            </a:extLst>
          </p:cNvPr>
          <p:cNvSpPr/>
          <p:nvPr userDrawn="1"/>
        </p:nvSpPr>
        <p:spPr>
          <a:xfrm>
            <a:off x="10091738" y="1089025"/>
            <a:ext cx="2100262" cy="4679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77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0140127-85DF-3945-ACE8-B393B14848F9}"/>
              </a:ext>
            </a:extLst>
          </p:cNvPr>
          <p:cNvSpPr/>
          <p:nvPr userDrawn="1"/>
        </p:nvSpPr>
        <p:spPr>
          <a:xfrm>
            <a:off x="0" y="2312988"/>
            <a:ext cx="6059488" cy="345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38" y="2030931"/>
            <a:ext cx="4469499" cy="330624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86FC9F-F43B-0243-8875-5F4E50A8C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9488" y="2312988"/>
            <a:ext cx="6132512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E3643-0806-9A49-A5BE-1D3CA7158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95C6F77-646B-5449-8E41-2CB43D9D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2147755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Sprechbl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9F42C-B116-924B-BA57-83D30226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665288"/>
            <a:ext cx="5616575" cy="367188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3BBCDAC-6050-3248-B437-AE8F5AA1B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6059488" y="1665287"/>
            <a:ext cx="4899025" cy="3802025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BAD4879-8EB5-D94F-9457-EDF87DB2E4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91683" y="2110240"/>
            <a:ext cx="4053605" cy="262801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56F958-6290-DE43-80F5-6680034DE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BA00748-4D2B-D242-8B8C-77315F0F17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164703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1035220-EF47-5144-96A8-4A3709A74E15}"/>
              </a:ext>
            </a:extLst>
          </p:cNvPr>
          <p:cNvSpPr/>
          <p:nvPr userDrawn="1"/>
        </p:nvSpPr>
        <p:spPr>
          <a:xfrm>
            <a:off x="2027238" y="0"/>
            <a:ext cx="10164762" cy="576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5420F7D-B3DC-3647-A051-91C213A49787}"/>
              </a:ext>
            </a:extLst>
          </p:cNvPr>
          <p:cNvSpPr/>
          <p:nvPr userDrawn="1"/>
        </p:nvSpPr>
        <p:spPr>
          <a:xfrm>
            <a:off x="1" y="0"/>
            <a:ext cx="2027238" cy="57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8FF9EA5-D4DF-154E-89BE-537034A7C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761575"/>
            <a:ext cx="1164506" cy="789839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3303AA45-B797-A643-BBF8-A610B59E00C6}"/>
              </a:ext>
            </a:extLst>
          </p:cNvPr>
          <p:cNvSpPr txBox="1"/>
          <p:nvPr userDrawn="1"/>
        </p:nvSpPr>
        <p:spPr>
          <a:xfrm>
            <a:off x="8019401" y="6191275"/>
            <a:ext cx="1640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05C852-2BA3-914E-BDD6-6574A7CEE260}" type="slidenum">
              <a:rPr lang="de-DE" sz="11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‹Nr.›</a:t>
            </a:fld>
            <a:endParaRPr lang="de-DE" sz="11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9445534-1B9C-5F44-A6C3-61557222651D}"/>
              </a:ext>
            </a:extLst>
          </p:cNvPr>
          <p:cNvSpPr txBox="1"/>
          <p:nvPr userDrawn="1"/>
        </p:nvSpPr>
        <p:spPr>
          <a:xfrm>
            <a:off x="10520413" y="6191275"/>
            <a:ext cx="119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LEONET AG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EBBCC4-3EC2-F54D-B1E7-DDF08A701C45}"/>
              </a:ext>
            </a:extLst>
          </p:cNvPr>
          <p:cNvSpPr/>
          <p:nvPr userDrawn="1"/>
        </p:nvSpPr>
        <p:spPr>
          <a:xfrm>
            <a:off x="0" y="2312988"/>
            <a:ext cx="2027237" cy="3455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C50CDF-8F54-F34B-9825-2BD29FF29253}"/>
              </a:ext>
            </a:extLst>
          </p:cNvPr>
          <p:cNvSpPr txBox="1"/>
          <p:nvPr userDrawn="1"/>
        </p:nvSpPr>
        <p:spPr>
          <a:xfrm>
            <a:off x="2917881" y="2576499"/>
            <a:ext cx="3800553" cy="261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</a:pPr>
            <a:r>
              <a:rPr lang="de-DE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LEONET AG</a:t>
            </a:r>
          </a:p>
          <a:p>
            <a:pPr>
              <a:lnSpc>
                <a:spcPts val="2520"/>
              </a:lnSpc>
            </a:pPr>
            <a:r>
              <a:rPr lang="de-DE" sz="16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Edlmairstraße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  <a:p>
            <a:pPr>
              <a:lnSpc>
                <a:spcPts val="2520"/>
              </a:lnSpc>
            </a:pP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94469 Deggendorf</a:t>
            </a:r>
            <a:b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kern="12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520"/>
              </a:lnSpc>
            </a:pP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 0800 80 45 845</a:t>
            </a:r>
          </a:p>
          <a:p>
            <a:pPr>
              <a:lnSpc>
                <a:spcPts val="2520"/>
              </a:lnSpc>
            </a:pP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service@leonet.de</a:t>
            </a:r>
          </a:p>
          <a:p>
            <a:pPr>
              <a:lnSpc>
                <a:spcPts val="2520"/>
              </a:lnSpc>
            </a:pP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www.leonet.de</a:t>
            </a:r>
          </a:p>
          <a:p>
            <a:pPr>
              <a:lnSpc>
                <a:spcPts val="2520"/>
              </a:lnSpc>
            </a:pP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E977787-7335-8B42-8A29-D03521132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8113" y="2576513"/>
            <a:ext cx="3676650" cy="24955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Ihr*</a:t>
            </a:r>
            <a:r>
              <a:rPr lang="de-DE" err="1"/>
              <a:t>e</a:t>
            </a:r>
            <a:r>
              <a:rPr lang="de-DE"/>
              <a:t> Ansprechpartner*in:</a:t>
            </a:r>
            <a:br>
              <a:rPr lang="de-DE"/>
            </a:br>
            <a:br>
              <a:rPr lang="de-DE"/>
            </a:br>
            <a:r>
              <a:rPr lang="de-DE"/>
              <a:t>Maxi Muster</a:t>
            </a:r>
            <a:br>
              <a:rPr lang="de-DE"/>
            </a:b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 0000 000 000 000</a:t>
            </a:r>
            <a:b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 0000 000 000 000</a:t>
            </a:r>
            <a:br>
              <a:rPr lang="de-DE" sz="1600" kern="12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kern="120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vorname.nachname@leonet.de</a:t>
            </a:r>
            <a:endParaRPr lang="de-DE" sz="1600" kern="12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1CA82F-20EF-3249-AF70-ADDAF895DB09}"/>
              </a:ext>
            </a:extLst>
          </p:cNvPr>
          <p:cNvSpPr txBox="1"/>
          <p:nvPr userDrawn="1"/>
        </p:nvSpPr>
        <p:spPr>
          <a:xfrm>
            <a:off x="2917881" y="707648"/>
            <a:ext cx="7438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Vielen Dank für Ihre Aufmerksamkeit.</a:t>
            </a:r>
            <a:endParaRPr lang="de-DE" sz="4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79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042"/>
          <p:cNvSpPr>
            <a:spLocks noGrp="1"/>
          </p:cNvSpPr>
          <p:nvPr>
            <p:ph type="title"/>
          </p:nvPr>
        </p:nvSpPr>
        <p:spPr>
          <a:xfrm>
            <a:off x="947738" y="1006476"/>
            <a:ext cx="10296525" cy="10261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Arial 28pt</a:t>
            </a:r>
          </a:p>
        </p:txBody>
      </p:sp>
    </p:spTree>
    <p:extLst>
      <p:ext uri="{BB962C8B-B14F-4D97-AF65-F5344CB8AC3E}">
        <p14:creationId xmlns:p14="http://schemas.microsoft.com/office/powerpoint/2010/main" val="20144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042"/>
          <p:cNvSpPr>
            <a:spLocks noGrp="1"/>
          </p:cNvSpPr>
          <p:nvPr>
            <p:ph type="title"/>
          </p:nvPr>
        </p:nvSpPr>
        <p:spPr>
          <a:xfrm>
            <a:off x="947738" y="1006476"/>
            <a:ext cx="10296525" cy="10261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Arial 28pt</a:t>
            </a:r>
          </a:p>
        </p:txBody>
      </p:sp>
    </p:spTree>
    <p:extLst>
      <p:ext uri="{BB962C8B-B14F-4D97-AF65-F5344CB8AC3E}">
        <p14:creationId xmlns:p14="http://schemas.microsoft.com/office/powerpoint/2010/main" val="4201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421E7-4C83-9706-7C80-5D51DDA09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F42647-C33A-4D64-C747-5BC653974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519159-B0B7-38F7-4742-70B8B395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BD727C-40DE-2EF6-2A1F-E0013B58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E573AF-EB8A-7667-C755-6354A796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27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03F33-0EA2-E005-8473-F59A5421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776B2-84CD-32BC-712D-27BBE82BE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FE5DF-9382-18C2-D994-EAD124DF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EE60E1-53B6-2CB2-8EE7-75D8DDC6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A2162-B180-190B-BC36-B50DE826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531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73482-67EC-B66A-86E1-8E418D92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D9D7CB-F4DB-9FCD-681D-56D5248D9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0AFB9-55D0-6A3D-1787-D1BE02E1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73D342-1689-B176-0881-B33833F9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94C17-7609-0D78-EC67-E9117DD8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066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9E227-4849-CB2E-BFB4-89868568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66C4B8-BD8C-026D-C605-0810A40A8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DD7B9A-6795-EC09-005A-FFE6588C9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E7F4F2-AC38-FD09-A485-EAC2505E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FB25A2-5A07-2AAE-45B0-6C576AC5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A74E6B-EF96-95E8-9FB9-D9645E69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14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7E245-F652-E4C3-C19B-CBC933E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E692B1-2163-21DF-5A27-DFF7CA73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428DCF-451D-1B1B-EE8E-2FFA28789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8AF133-D3A2-179D-3D13-44B470336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09FBDC-993A-501C-11EC-CC38E91A6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222032-09D0-F714-0A4C-E34BEB63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F05955-4E96-8074-BE04-864ED1B1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F07C34-1CD5-567D-49A9-EE0BA150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6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20A2506-095E-BD4F-8059-94CBC165622D}"/>
              </a:ext>
            </a:extLst>
          </p:cNvPr>
          <p:cNvSpPr/>
          <p:nvPr userDrawn="1"/>
        </p:nvSpPr>
        <p:spPr>
          <a:xfrm>
            <a:off x="0" y="0"/>
            <a:ext cx="10091738" cy="576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5EB2E2E-4719-32ED-46B3-9EFC73DE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9060542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DA296B-2FEA-2D39-1A0E-B69B37239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520826"/>
            <a:ext cx="9059174" cy="3816350"/>
          </a:xfrm>
        </p:spPr>
        <p:txBody>
          <a:bodyPr/>
          <a:lstStyle>
            <a:lvl1pPr marL="0" indent="0">
              <a:lnSpc>
                <a:spcPts val="406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de-DE"/>
              <a:t>1 Themenbereich</a:t>
            </a:r>
            <a:br>
              <a:rPr lang="de-DE"/>
            </a:br>
            <a:r>
              <a:rPr lang="de-DE"/>
              <a:t>	1.1 Thema</a:t>
            </a:r>
            <a:br>
              <a:rPr lang="de-DE"/>
            </a:br>
            <a:r>
              <a:rPr lang="de-DE"/>
              <a:t>	1.2 Thema</a:t>
            </a:r>
            <a:br>
              <a:rPr lang="de-DE"/>
            </a:br>
            <a:r>
              <a:rPr lang="de-DE"/>
              <a:t>		1.2.1 Thema</a:t>
            </a:r>
            <a:br>
              <a:rPr lang="de-DE"/>
            </a:br>
            <a:r>
              <a:rPr lang="de-DE"/>
              <a:t>2 Themenbereich</a:t>
            </a:r>
            <a:br>
              <a:rPr lang="de-DE"/>
            </a:br>
            <a:r>
              <a:rPr lang="de-DE"/>
              <a:t>3 Themenbereich</a:t>
            </a:r>
            <a:br>
              <a:rPr lang="de-DE"/>
            </a:br>
            <a:r>
              <a:rPr lang="de-DE"/>
              <a:t>4 Themenbereich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EFBC07E-6D5E-A57A-1984-5D8A323FF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7862318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78837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0A0C5-4F4F-25F2-8245-B5FE2E86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BD55D-7A75-8698-5913-EF70D54C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D567FA-F44B-BE5E-72CA-602881ED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0E0936-0BB9-D8FC-C78E-3499B901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66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A9FFA5-3C9C-AF1C-9113-1EBC4F6B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9C31A2-76EB-060D-00A4-B70DDD3C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DD01D9-0A61-A09A-0AE4-F4B62A64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327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EA375-0972-2E66-8EF1-29A11088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53047-4CB1-B547-D6F8-8E20F51C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5B7071-4CBB-74AC-4F73-06414572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26F1E3-B682-EA4D-1209-68F00723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0E1156-5926-6BC6-8F7C-3030E0EE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D4F3E6-209E-E33D-B74E-B9BB651F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00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ABEEA-0365-889B-30D3-C2684DB9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C77C77-BB38-791D-6C06-7DA0CCDEF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AD40FB-06E3-A093-552D-D3F80A9D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35BDD-5B20-463D-2114-FAD8B1E5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1BD41B-E9DA-AEBB-AD56-3C5978E6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7EFDF6-10F2-B8B3-F8EF-34328FC0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603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51029-534B-8871-B457-0C836823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211591-8BE3-78BD-85ED-09EAA944C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D85995-7BBB-1ABD-6043-B704B5D4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E6559-F926-DA95-15F4-12AF5A86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30B171-1EEC-71D7-8850-CB139586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001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F707-EE28-F218-F0F1-51BE9B6D1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D91FAD-FCE5-1891-5465-C9C1413A6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132CB-81D5-868E-82F0-C97805AF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C8365B-015D-C4AD-B444-87FCDC6F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60688-734B-575C-B059-73077249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97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E990339-6335-3042-A885-94815211F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520826"/>
            <a:ext cx="10515599" cy="3816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810920-897B-444C-9365-8410915D5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D730B498-9245-B64D-BDE1-E653DBF91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425549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35CF48-1C5E-484A-ADF1-7DA92ED4C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520826"/>
            <a:ext cx="5181600" cy="3816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752B53-5414-6E4F-AB65-167C3FAC8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913" y="1520826"/>
            <a:ext cx="5181600" cy="3816349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BDE989-3712-624C-8642-E1A80AB29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B545BDA-2D1A-A549-A303-7EB578593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300088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D817F-04B3-1240-AAD2-1D235A3B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528154"/>
            <a:ext cx="5156199" cy="3593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E635A3-937D-5241-8F17-6107FB73D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009670"/>
            <a:ext cx="5156199" cy="332750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2AC2E2-09AA-6647-8DC3-1CABBE33D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5279" y="1528154"/>
            <a:ext cx="5183188" cy="3593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574D63-0D95-A841-9AC7-706FAC90A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5279" y="2009670"/>
            <a:ext cx="5183188" cy="3327506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5D5497-951C-814C-AE04-CE99A25C2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BC8DBA7-F3E2-9047-B35E-A1A2550245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29568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741FCF3-E146-F14C-9A9E-464CA20B7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63" y="698450"/>
            <a:ext cx="10515600" cy="4620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853264-020D-DB49-95B3-7896044E3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45560"/>
            <a:ext cx="9124950" cy="433388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de-DE"/>
              <a:t>Themenbereich</a:t>
            </a:r>
          </a:p>
        </p:txBody>
      </p:sp>
    </p:spTree>
    <p:extLst>
      <p:ext uri="{BB962C8B-B14F-4D97-AF65-F5344CB8AC3E}">
        <p14:creationId xmlns:p14="http://schemas.microsoft.com/office/powerpoint/2010/main" val="420086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82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3726BCE-2F13-1E4F-AB79-96FB3BA7F1E9}"/>
              </a:ext>
            </a:extLst>
          </p:cNvPr>
          <p:cNvSpPr/>
          <p:nvPr userDrawn="1"/>
        </p:nvSpPr>
        <p:spPr>
          <a:xfrm>
            <a:off x="10091738" y="5768975"/>
            <a:ext cx="2100262" cy="1081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73529A-6226-A746-B5FC-BA19DCF4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422881"/>
            <a:ext cx="10515600" cy="1097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0D05D5-0E9C-FA4B-A5FD-CD79D2D0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" y="1684422"/>
            <a:ext cx="10515600" cy="3652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95E07AE-1072-BD4B-977C-53D017400966}"/>
              </a:ext>
            </a:extLst>
          </p:cNvPr>
          <p:cNvSpPr/>
          <p:nvPr userDrawn="1"/>
        </p:nvSpPr>
        <p:spPr>
          <a:xfrm>
            <a:off x="0" y="5768975"/>
            <a:ext cx="10091738" cy="1081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E996BB-C536-884C-AEAC-0FC4853B9590}"/>
              </a:ext>
            </a:extLst>
          </p:cNvPr>
          <p:cNvSpPr txBox="1"/>
          <p:nvPr userDrawn="1"/>
        </p:nvSpPr>
        <p:spPr>
          <a:xfrm>
            <a:off x="10520413" y="6191275"/>
            <a:ext cx="119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LEONET AG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2CB1322-1ACB-6841-8722-28DAF052773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159" y="345875"/>
            <a:ext cx="431844" cy="4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56" r:id="rId11"/>
    <p:sldLayoutId id="2147483677" r:id="rId12"/>
    <p:sldLayoutId id="2147483675" r:id="rId13"/>
    <p:sldLayoutId id="2147483659" r:id="rId14"/>
    <p:sldLayoutId id="2147483658" r:id="rId15"/>
    <p:sldLayoutId id="2147483661" r:id="rId16"/>
    <p:sldLayoutId id="214748367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pos="1277" userDrawn="1">
          <p15:clr>
            <a:srgbClr val="F26B43"/>
          </p15:clr>
        </p15:guide>
        <p15:guide id="7" pos="2547" userDrawn="1">
          <p15:clr>
            <a:srgbClr val="F26B43"/>
          </p15:clr>
        </p15:guide>
        <p15:guide id="8" pos="3817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6357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3" orient="horz" pos="1457" userDrawn="1">
          <p15:clr>
            <a:srgbClr val="F26B43"/>
          </p15:clr>
        </p15:guide>
        <p15:guide id="14" orient="horz" pos="2183" userDrawn="1">
          <p15:clr>
            <a:srgbClr val="F26B43"/>
          </p15:clr>
        </p15:guide>
        <p15:guide id="15" orient="horz" pos="2908" userDrawn="1">
          <p15:clr>
            <a:srgbClr val="F26B43"/>
          </p15:clr>
        </p15:guide>
        <p15:guide id="16" orient="horz" pos="3634" userDrawn="1">
          <p15:clr>
            <a:srgbClr val="F26B43"/>
          </p15:clr>
        </p15:guide>
        <p15:guide id="17" orient="horz" pos="4315" userDrawn="1">
          <p15:clr>
            <a:srgbClr val="F26B43"/>
          </p15:clr>
        </p15:guide>
        <p15:guide id="18" orient="horz" pos="6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73529A-6226-A746-B5FC-BA19DCF4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422881"/>
            <a:ext cx="10515600" cy="1097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Headline </a:t>
            </a:r>
            <a:r>
              <a:rPr lang="de-DE" err="1"/>
              <a:t>Verdana</a:t>
            </a:r>
            <a:r>
              <a:rPr lang="de-DE"/>
              <a:t> </a:t>
            </a:r>
            <a:r>
              <a:rPr lang="de-DE" err="1"/>
              <a:t>Bold</a:t>
            </a:r>
            <a:r>
              <a:rPr lang="de-DE"/>
              <a:t> 22pt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0D05D5-0E9C-FA4B-A5FD-CD79D2D0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63" y="1684422"/>
            <a:ext cx="10515600" cy="3652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E996BB-C536-884C-AEAC-0FC4853B9590}"/>
              </a:ext>
            </a:extLst>
          </p:cNvPr>
          <p:cNvSpPr txBox="1"/>
          <p:nvPr userDrawn="1"/>
        </p:nvSpPr>
        <p:spPr>
          <a:xfrm>
            <a:off x="10520413" y="6191275"/>
            <a:ext cx="1199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LEONET AG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2CB1322-1ACB-6841-8722-28DAF052773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159" y="345875"/>
            <a:ext cx="431844" cy="4252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30BB624-E820-0A0F-E8E8-2329C7B9E6E8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91010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pos="1277" userDrawn="1">
          <p15:clr>
            <a:srgbClr val="F26B43"/>
          </p15:clr>
        </p15:guide>
        <p15:guide id="7" pos="2547" userDrawn="1">
          <p15:clr>
            <a:srgbClr val="F26B43"/>
          </p15:clr>
        </p15:guide>
        <p15:guide id="8" pos="3817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6357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3" orient="horz" pos="1457" userDrawn="1">
          <p15:clr>
            <a:srgbClr val="F26B43"/>
          </p15:clr>
        </p15:guide>
        <p15:guide id="14" orient="horz" pos="2183" userDrawn="1">
          <p15:clr>
            <a:srgbClr val="F26B43"/>
          </p15:clr>
        </p15:guide>
        <p15:guide id="15" orient="horz" pos="2908" userDrawn="1">
          <p15:clr>
            <a:srgbClr val="F26B43"/>
          </p15:clr>
        </p15:guide>
        <p15:guide id="16" orient="horz" pos="3634" userDrawn="1">
          <p15:clr>
            <a:srgbClr val="F26B43"/>
          </p15:clr>
        </p15:guide>
        <p15:guide id="17" orient="horz" pos="4315" userDrawn="1">
          <p15:clr>
            <a:srgbClr val="F26B43"/>
          </p15:clr>
        </p15:guide>
        <p15:guide id="18" orient="horz" pos="68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5EA223-2638-541D-FE88-30095B0C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F0CAAD-E6A1-6F4B-06AE-AAE677164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06CD6C-F593-9E32-43D9-755F283E8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5A5E-FA1F-824B-AD44-5062364214E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67702-B86A-BDEA-4FCE-49834E9E0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819A6E-3CAF-2BC3-CBD0-E820FCB1A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225F-B194-B041-8129-21851DC9F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1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ED23366-5485-16C7-40CD-6247AE29C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" b="3086"/>
          <a:stretch/>
        </p:blipFill>
        <p:spPr>
          <a:xfrm>
            <a:off x="-1" y="0"/>
            <a:ext cx="8069803" cy="577048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AA40A1-6F86-E7F7-B8F9-68A60DD07077}"/>
              </a:ext>
            </a:extLst>
          </p:cNvPr>
          <p:cNvSpPr txBox="1"/>
          <p:nvPr/>
        </p:nvSpPr>
        <p:spPr>
          <a:xfrm>
            <a:off x="917767" y="515747"/>
            <a:ext cx="6680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zum Glasfaserausbau</a:t>
            </a:r>
            <a:endParaRPr lang="de-DE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0864D0B-A458-4B78-9071-B5BA7F528BB4}"/>
              </a:ext>
            </a:extLst>
          </p:cNvPr>
          <p:cNvGrpSpPr/>
          <p:nvPr/>
        </p:nvGrpSpPr>
        <p:grpSpPr>
          <a:xfrm>
            <a:off x="2047643" y="1906672"/>
            <a:ext cx="3681026" cy="4044377"/>
            <a:chOff x="4960044" y="357989"/>
            <a:chExt cx="4210939" cy="4551350"/>
          </a:xfrm>
        </p:grpSpPr>
        <p:pic>
          <p:nvPicPr>
            <p:cNvPr id="4" name="Bild 11">
              <a:extLst>
                <a:ext uri="{FF2B5EF4-FFF2-40B4-BE49-F238E27FC236}">
                  <a16:creationId xmlns:a16="http://schemas.microsoft.com/office/drawing/2014/main" id="{060DEBDB-55B1-4FED-BD93-66158EAA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0044" y="357989"/>
              <a:ext cx="4210939" cy="455135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55CF5EC-F2E0-46DB-B9B4-657D5104BF1B}"/>
                </a:ext>
              </a:extLst>
            </p:cNvPr>
            <p:cNvSpPr txBox="1"/>
            <p:nvPr/>
          </p:nvSpPr>
          <p:spPr>
            <a:xfrm rot="178086">
              <a:off x="5558245" y="1324320"/>
              <a:ext cx="2972522" cy="86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Glasfaserort</a:t>
              </a:r>
              <a:r>
                <a:rPr lang="de-DE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de-DE" sz="24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de-DE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Teisnach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58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B27569E-1557-0E83-7783-2790A127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Datenverbrauch pro Haushalt/Monat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375AD8-7F1B-8CE1-54F3-204007BA1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/>
              <a:t>Warum Glasfaser?</a:t>
            </a:r>
          </a:p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2214BF-278F-5E8E-73C8-0D01F1B430C0}"/>
              </a:ext>
            </a:extLst>
          </p:cNvPr>
          <p:cNvSpPr txBox="1"/>
          <p:nvPr/>
        </p:nvSpPr>
        <p:spPr>
          <a:xfrm>
            <a:off x="442913" y="5411122"/>
            <a:ext cx="10515600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0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 2025 werden </a:t>
            </a:r>
            <a:r>
              <a:rPr lang="de-DE" sz="1400">
                <a:solidFill>
                  <a:srgbClr val="1A3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Nutzer</a:t>
            </a:r>
            <a:r>
              <a:rPr lang="de-DE" sz="1400" b="0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einen durchschnittlichen </a:t>
            </a:r>
            <a:r>
              <a:rPr lang="de-DE" sz="1400" b="1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Datenverbrauch</a:t>
            </a:r>
            <a:r>
              <a:rPr lang="de-DE" sz="1400" b="0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</a:t>
            </a:r>
            <a:r>
              <a:rPr lang="de-DE" sz="1400" b="1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811 GB pro Monat </a:t>
            </a:r>
            <a:r>
              <a:rPr lang="de-DE" sz="1400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haben.</a:t>
            </a:r>
            <a:r>
              <a:rPr lang="de-DE" sz="1400" b="1" i="0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400">
              <a:solidFill>
                <a:srgbClr val="1A38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2D5BA-51CD-A439-D92B-0C9CCDCC5388}"/>
              </a:ext>
            </a:extLst>
          </p:cNvPr>
          <p:cNvSpPr/>
          <p:nvPr/>
        </p:nvSpPr>
        <p:spPr>
          <a:xfrm>
            <a:off x="754603" y="4140210"/>
            <a:ext cx="1135528" cy="6753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23E04B6-225C-16D6-FC03-324C698D97C1}"/>
              </a:ext>
            </a:extLst>
          </p:cNvPr>
          <p:cNvCxnSpPr>
            <a:cxnSpLocks/>
          </p:cNvCxnSpPr>
          <p:nvPr/>
        </p:nvCxnSpPr>
        <p:spPr>
          <a:xfrm>
            <a:off x="514610" y="4917150"/>
            <a:ext cx="9488675" cy="0"/>
          </a:xfrm>
          <a:prstGeom prst="straightConnector1">
            <a:avLst/>
          </a:prstGeom>
          <a:ln w="25400">
            <a:solidFill>
              <a:srgbClr val="1A3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0A09F85-3934-4ABA-FAC7-D44A3B0574BC}"/>
              </a:ext>
            </a:extLst>
          </p:cNvPr>
          <p:cNvSpPr/>
          <p:nvPr/>
        </p:nvSpPr>
        <p:spPr>
          <a:xfrm>
            <a:off x="3248846" y="3536589"/>
            <a:ext cx="1135528" cy="12789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2495E5-AB86-9080-3D8F-958AE636C4CB}"/>
              </a:ext>
            </a:extLst>
          </p:cNvPr>
          <p:cNvSpPr/>
          <p:nvPr/>
        </p:nvSpPr>
        <p:spPr>
          <a:xfrm>
            <a:off x="5743089" y="2693907"/>
            <a:ext cx="1135528" cy="2121642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05707F4-FA4F-640D-1448-152087B84F0C}"/>
              </a:ext>
            </a:extLst>
          </p:cNvPr>
          <p:cNvSpPr/>
          <p:nvPr/>
        </p:nvSpPr>
        <p:spPr>
          <a:xfrm>
            <a:off x="8237332" y="853150"/>
            <a:ext cx="1135528" cy="3962399"/>
          </a:xfrm>
          <a:prstGeom prst="rect">
            <a:avLst/>
          </a:prstGeom>
          <a:solidFill>
            <a:srgbClr val="1A38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4">
            <a:extLst>
              <a:ext uri="{FF2B5EF4-FFF2-40B4-BE49-F238E27FC236}">
                <a16:creationId xmlns:a16="http://schemas.microsoft.com/office/drawing/2014/main" id="{32990F21-E77F-9ABC-84AD-019C5686CFCA}"/>
              </a:ext>
            </a:extLst>
          </p:cNvPr>
          <p:cNvSpPr/>
          <p:nvPr/>
        </p:nvSpPr>
        <p:spPr>
          <a:xfrm>
            <a:off x="1297528" y="2144067"/>
            <a:ext cx="7482541" cy="2324847"/>
          </a:xfrm>
          <a:custGeom>
            <a:avLst/>
            <a:gdLst>
              <a:gd name="connsiteX0" fmla="*/ 0 w 7482541"/>
              <a:gd name="connsiteY0" fmla="*/ 2324847 h 2324847"/>
              <a:gd name="connsiteX1" fmla="*/ 2557929 w 7482541"/>
              <a:gd name="connsiteY1" fmla="*/ 1930400 h 2324847"/>
              <a:gd name="connsiteX2" fmla="*/ 5038165 w 7482541"/>
              <a:gd name="connsiteY2" fmla="*/ 1278965 h 2324847"/>
              <a:gd name="connsiteX3" fmla="*/ 7482541 w 7482541"/>
              <a:gd name="connsiteY3" fmla="*/ 0 h 23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2541" h="2324847">
                <a:moveTo>
                  <a:pt x="0" y="2324847"/>
                </a:moveTo>
                <a:cubicBezTo>
                  <a:pt x="859117" y="2214780"/>
                  <a:pt x="1718235" y="2104714"/>
                  <a:pt x="2557929" y="1930400"/>
                </a:cubicBezTo>
                <a:cubicBezTo>
                  <a:pt x="3397623" y="1756086"/>
                  <a:pt x="4217396" y="1600698"/>
                  <a:pt x="5038165" y="1278965"/>
                </a:cubicBezTo>
                <a:cubicBezTo>
                  <a:pt x="5858934" y="957232"/>
                  <a:pt x="7134910" y="309780"/>
                  <a:pt x="7482541" y="0"/>
                </a:cubicBezTo>
              </a:path>
            </a:pathLst>
          </a:custGeom>
          <a:noFill/>
          <a:ln w="25400">
            <a:solidFill>
              <a:srgbClr val="E94F35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DBC507-2BAA-E0A2-2F4D-1749AD6687D1}"/>
              </a:ext>
            </a:extLst>
          </p:cNvPr>
          <p:cNvSpPr txBox="1"/>
          <p:nvPr/>
        </p:nvSpPr>
        <p:spPr>
          <a:xfrm>
            <a:off x="996002" y="3893991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>
                <a:latin typeface="Verdana" panose="020B0604030504040204" pitchFamily="34" charset="0"/>
                <a:ea typeface="Verdana" panose="020B0604030504040204" pitchFamily="34" charset="0"/>
              </a:rPr>
              <a:t>186 GB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959BC0-9506-BD23-45BB-8F8C87AFBA7D}"/>
              </a:ext>
            </a:extLst>
          </p:cNvPr>
          <p:cNvSpPr txBox="1"/>
          <p:nvPr/>
        </p:nvSpPr>
        <p:spPr>
          <a:xfrm>
            <a:off x="3515084" y="3270345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>
                <a:latin typeface="Verdana" panose="020B0604030504040204" pitchFamily="34" charset="0"/>
                <a:ea typeface="Verdana" panose="020B0604030504040204" pitchFamily="34" charset="0"/>
              </a:rPr>
              <a:t>256 GB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C7296A4-A2F6-8719-803B-93F244B43582}"/>
              </a:ext>
            </a:extLst>
          </p:cNvPr>
          <p:cNvSpPr txBox="1"/>
          <p:nvPr/>
        </p:nvSpPr>
        <p:spPr>
          <a:xfrm>
            <a:off x="6015412" y="2427663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>
                <a:latin typeface="Verdana" panose="020B0604030504040204" pitchFamily="34" charset="0"/>
                <a:ea typeface="Verdana" panose="020B0604030504040204" pitchFamily="34" charset="0"/>
              </a:rPr>
              <a:t>455 GB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6017076-7294-AA34-1736-95DC94F3B3BF}"/>
              </a:ext>
            </a:extLst>
          </p:cNvPr>
          <p:cNvSpPr txBox="1"/>
          <p:nvPr/>
        </p:nvSpPr>
        <p:spPr>
          <a:xfrm>
            <a:off x="8478543" y="586906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>
                <a:latin typeface="Verdana" panose="020B0604030504040204" pitchFamily="34" charset="0"/>
                <a:ea typeface="Verdana" panose="020B0604030504040204" pitchFamily="34" charset="0"/>
              </a:rPr>
              <a:t>811 GB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243B480-8FC2-7BED-DC8D-3467D05AF795}"/>
              </a:ext>
            </a:extLst>
          </p:cNvPr>
          <p:cNvSpPr txBox="1"/>
          <p:nvPr/>
        </p:nvSpPr>
        <p:spPr>
          <a:xfrm>
            <a:off x="7193932" y="4643817"/>
            <a:ext cx="728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>
                <a:latin typeface="Verdana" panose="020B0604030504040204" pitchFamily="34" charset="0"/>
                <a:ea typeface="Verdana" panose="020B0604030504040204" pitchFamily="34" charset="0"/>
              </a:rPr>
              <a:t>Prognose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F96D96-91A8-2610-1FAA-9BD7179894BB}"/>
              </a:ext>
            </a:extLst>
          </p:cNvPr>
          <p:cNvSpPr txBox="1"/>
          <p:nvPr/>
        </p:nvSpPr>
        <p:spPr>
          <a:xfrm>
            <a:off x="10022112" y="5438052"/>
            <a:ext cx="1983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>
                <a:latin typeface="Verdana" panose="020B0604030504040204" pitchFamily="34" charset="0"/>
                <a:ea typeface="Verdana" panose="020B0604030504040204" pitchFamily="34" charset="0"/>
              </a:rPr>
              <a:t>Quelle: Nielsen Law Group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BA71FE-1E2A-F974-F35C-3F5FF141A63D}"/>
              </a:ext>
            </a:extLst>
          </p:cNvPr>
          <p:cNvSpPr txBox="1"/>
          <p:nvPr/>
        </p:nvSpPr>
        <p:spPr>
          <a:xfrm>
            <a:off x="971903" y="498678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26BFAA4-45B2-1C34-5433-7C9432D82546}"/>
              </a:ext>
            </a:extLst>
          </p:cNvPr>
          <p:cNvSpPr txBox="1"/>
          <p:nvPr/>
        </p:nvSpPr>
        <p:spPr>
          <a:xfrm>
            <a:off x="3528709" y="498678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E9B0EF0-923D-2593-0F48-3E9C2BE6D2DF}"/>
              </a:ext>
            </a:extLst>
          </p:cNvPr>
          <p:cNvSpPr txBox="1"/>
          <p:nvPr/>
        </p:nvSpPr>
        <p:spPr>
          <a:xfrm>
            <a:off x="6022953" y="498692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FD4789-DCBD-C03F-934F-56A507C6BE27}"/>
              </a:ext>
            </a:extLst>
          </p:cNvPr>
          <p:cNvSpPr txBox="1"/>
          <p:nvPr/>
        </p:nvSpPr>
        <p:spPr>
          <a:xfrm>
            <a:off x="8517197" y="498121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67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feld 57">
            <a:extLst>
              <a:ext uri="{FF2B5EF4-FFF2-40B4-BE49-F238E27FC236}">
                <a16:creationId xmlns:a16="http://schemas.microsoft.com/office/drawing/2014/main" id="{FCEBD3DE-6C33-E6BA-2575-3BFCF089D71E}"/>
              </a:ext>
            </a:extLst>
          </p:cNvPr>
          <p:cNvSpPr txBox="1"/>
          <p:nvPr/>
        </p:nvSpPr>
        <p:spPr>
          <a:xfrm>
            <a:off x="534269" y="1244756"/>
            <a:ext cx="78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Südkorea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70EB021D-1FB9-F63A-9A07-9C2BF0F56134}"/>
              </a:ext>
            </a:extLst>
          </p:cNvPr>
          <p:cNvSpPr txBox="1"/>
          <p:nvPr/>
        </p:nvSpPr>
        <p:spPr>
          <a:xfrm>
            <a:off x="763319" y="158396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Japan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B3FCBA3-2001-52AA-64D4-9037AA42FC7D}"/>
              </a:ext>
            </a:extLst>
          </p:cNvPr>
          <p:cNvSpPr txBox="1"/>
          <p:nvPr/>
        </p:nvSpPr>
        <p:spPr>
          <a:xfrm>
            <a:off x="656191" y="1902272"/>
            <a:ext cx="659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Litauen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958747C-D8E2-6C24-816D-06F42BE2F091}"/>
              </a:ext>
            </a:extLst>
          </p:cNvPr>
          <p:cNvSpPr txBox="1"/>
          <p:nvPr/>
        </p:nvSpPr>
        <p:spPr>
          <a:xfrm>
            <a:off x="476781" y="2237600"/>
            <a:ext cx="837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Schweden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6AA11EA5-96C1-2501-2F7E-53DDAA434541}"/>
              </a:ext>
            </a:extLst>
          </p:cNvPr>
          <p:cNvSpPr txBox="1"/>
          <p:nvPr/>
        </p:nvSpPr>
        <p:spPr>
          <a:xfrm>
            <a:off x="620205" y="256912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Spanien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3A60068-BB9B-06BD-97B5-6CE2857AAE06}"/>
              </a:ext>
            </a:extLst>
          </p:cNvPr>
          <p:cNvSpPr txBox="1"/>
          <p:nvPr/>
        </p:nvSpPr>
        <p:spPr>
          <a:xfrm>
            <a:off x="608256" y="2900642"/>
            <a:ext cx="710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Lettland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46FA2EFE-C5C2-B892-0FE0-DAED63BF1350}"/>
              </a:ext>
            </a:extLst>
          </p:cNvPr>
          <p:cNvSpPr txBox="1"/>
          <p:nvPr/>
        </p:nvSpPr>
        <p:spPr>
          <a:xfrm>
            <a:off x="470671" y="3225603"/>
            <a:ext cx="847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Norwegen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F07FB00-D8A9-4DCA-BDF3-B6484DA137D8}"/>
              </a:ext>
            </a:extLst>
          </p:cNvPr>
          <p:cNvSpPr txBox="1"/>
          <p:nvPr/>
        </p:nvSpPr>
        <p:spPr>
          <a:xfrm>
            <a:off x="578376" y="3550044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Finnland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A461E4A-F7DD-B6A4-47BE-F99CB6E02B1A}"/>
              </a:ext>
            </a:extLst>
          </p:cNvPr>
          <p:cNvSpPr txBox="1"/>
          <p:nvPr/>
        </p:nvSpPr>
        <p:spPr>
          <a:xfrm>
            <a:off x="464830" y="3867941"/>
            <a:ext cx="851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Slowenien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60AA7588-796D-D508-059D-5EB7D61111CA}"/>
              </a:ext>
            </a:extLst>
          </p:cNvPr>
          <p:cNvSpPr txBox="1"/>
          <p:nvPr/>
        </p:nvSpPr>
        <p:spPr>
          <a:xfrm>
            <a:off x="464830" y="4203977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Dänemark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2E02E619-A4B8-2F05-8798-3CA3A830C2B2}"/>
              </a:ext>
            </a:extLst>
          </p:cNvPr>
          <p:cNvSpPr txBox="1"/>
          <p:nvPr/>
        </p:nvSpPr>
        <p:spPr>
          <a:xfrm>
            <a:off x="560310" y="4533650"/>
            <a:ext cx="752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Slowakei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13F3F174-1192-C2F8-6BB3-D9C3A255B0F0}"/>
              </a:ext>
            </a:extLst>
          </p:cNvPr>
          <p:cNvSpPr txBox="1"/>
          <p:nvPr/>
        </p:nvSpPr>
        <p:spPr>
          <a:xfrm>
            <a:off x="463496" y="4833686"/>
            <a:ext cx="85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Frankreich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EAE25860-4CC6-0B03-9C9C-AD9CF4C8AF4E}"/>
              </a:ext>
            </a:extLst>
          </p:cNvPr>
          <p:cNvSpPr txBox="1"/>
          <p:nvPr/>
        </p:nvSpPr>
        <p:spPr>
          <a:xfrm>
            <a:off x="659109" y="5156212"/>
            <a:ext cx="653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Ungarn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15A5E8A2-B801-869A-585C-51D887F4548D}"/>
              </a:ext>
            </a:extLst>
          </p:cNvPr>
          <p:cNvSpPr/>
          <p:nvPr/>
        </p:nvSpPr>
        <p:spPr>
          <a:xfrm>
            <a:off x="1321414" y="1306576"/>
            <a:ext cx="8548946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22785676-A915-570D-1E1D-FF3EC087B69E}"/>
              </a:ext>
            </a:extLst>
          </p:cNvPr>
          <p:cNvSpPr/>
          <p:nvPr/>
        </p:nvSpPr>
        <p:spPr>
          <a:xfrm>
            <a:off x="1321414" y="1645784"/>
            <a:ext cx="8429417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A4E18759-E8E9-2D0C-AA5C-CA3749D1F701}"/>
              </a:ext>
            </a:extLst>
          </p:cNvPr>
          <p:cNvSpPr/>
          <p:nvPr/>
        </p:nvSpPr>
        <p:spPr>
          <a:xfrm>
            <a:off x="1315171" y="1964092"/>
            <a:ext cx="7993135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484F87E9-FB48-065A-3201-343665A9172F}"/>
              </a:ext>
            </a:extLst>
          </p:cNvPr>
          <p:cNvSpPr/>
          <p:nvPr/>
        </p:nvSpPr>
        <p:spPr>
          <a:xfrm>
            <a:off x="1315171" y="2299420"/>
            <a:ext cx="7921417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867C23C0-B629-D7AD-BB1B-A8F8648B43B9}"/>
              </a:ext>
            </a:extLst>
          </p:cNvPr>
          <p:cNvSpPr/>
          <p:nvPr/>
        </p:nvSpPr>
        <p:spPr>
          <a:xfrm>
            <a:off x="1315171" y="2630941"/>
            <a:ext cx="7837746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4E01A3DC-B408-07FA-5E8B-4AA0B172DF78}"/>
              </a:ext>
            </a:extLst>
          </p:cNvPr>
          <p:cNvSpPr/>
          <p:nvPr/>
        </p:nvSpPr>
        <p:spPr>
          <a:xfrm>
            <a:off x="1315171" y="2962462"/>
            <a:ext cx="7736146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D5599DC-2807-855C-8A07-5D65899FC39C}"/>
              </a:ext>
            </a:extLst>
          </p:cNvPr>
          <p:cNvSpPr/>
          <p:nvPr/>
        </p:nvSpPr>
        <p:spPr>
          <a:xfrm>
            <a:off x="1321012" y="3284568"/>
            <a:ext cx="7395488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F74A79A-7448-DBC7-DE06-D6BA02AF7C7D}"/>
              </a:ext>
            </a:extLst>
          </p:cNvPr>
          <p:cNvSpPr/>
          <p:nvPr/>
        </p:nvSpPr>
        <p:spPr>
          <a:xfrm>
            <a:off x="1315171" y="3611864"/>
            <a:ext cx="7287912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D894FF05-FED0-E918-363D-50209E439F4F}"/>
              </a:ext>
            </a:extLst>
          </p:cNvPr>
          <p:cNvSpPr/>
          <p:nvPr/>
        </p:nvSpPr>
        <p:spPr>
          <a:xfrm>
            <a:off x="1315171" y="3933970"/>
            <a:ext cx="6606594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00D8B3BB-22A3-0ACB-06EC-416ECC2B5019}"/>
              </a:ext>
            </a:extLst>
          </p:cNvPr>
          <p:cNvSpPr/>
          <p:nvPr/>
        </p:nvSpPr>
        <p:spPr>
          <a:xfrm>
            <a:off x="1315171" y="4261266"/>
            <a:ext cx="6391441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F2D54F09-78C5-E1F6-6BE6-799568D039FD}"/>
              </a:ext>
            </a:extLst>
          </p:cNvPr>
          <p:cNvSpPr/>
          <p:nvPr/>
        </p:nvSpPr>
        <p:spPr>
          <a:xfrm>
            <a:off x="1321414" y="4579919"/>
            <a:ext cx="6200194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8BD03DA5-EC3D-3B6B-B6B7-EE34EF3552C2}"/>
              </a:ext>
            </a:extLst>
          </p:cNvPr>
          <p:cNvSpPr/>
          <p:nvPr/>
        </p:nvSpPr>
        <p:spPr>
          <a:xfrm>
            <a:off x="1325789" y="4895506"/>
            <a:ext cx="5792187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CA8AB00E-FED6-9DCF-8FD0-AD285F04FC90}"/>
              </a:ext>
            </a:extLst>
          </p:cNvPr>
          <p:cNvSpPr/>
          <p:nvPr/>
        </p:nvSpPr>
        <p:spPr>
          <a:xfrm>
            <a:off x="1330165" y="5221283"/>
            <a:ext cx="5381412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0F868E71-0F1F-7202-BE5A-758A4EE63711}"/>
              </a:ext>
            </a:extLst>
          </p:cNvPr>
          <p:cNvSpPr txBox="1"/>
          <p:nvPr/>
        </p:nvSpPr>
        <p:spPr>
          <a:xfrm>
            <a:off x="9882319" y="1262684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86,8 %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69710E3B-09BB-3393-76CC-7F55E191DCD8}"/>
              </a:ext>
            </a:extLst>
          </p:cNvPr>
          <p:cNvSpPr txBox="1"/>
          <p:nvPr/>
        </p:nvSpPr>
        <p:spPr>
          <a:xfrm>
            <a:off x="9762789" y="160280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81,60 %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10636674-7AA8-561A-4F0D-0954339BCE11}"/>
              </a:ext>
            </a:extLst>
          </p:cNvPr>
          <p:cNvSpPr txBox="1"/>
          <p:nvPr/>
        </p:nvSpPr>
        <p:spPr>
          <a:xfrm>
            <a:off x="9307424" y="192020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76,60 %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D6D52284-9218-3AAA-EDAD-DE63D049E0C1}"/>
              </a:ext>
            </a:extLst>
          </p:cNvPr>
          <p:cNvSpPr txBox="1"/>
          <p:nvPr/>
        </p:nvSpPr>
        <p:spPr>
          <a:xfrm>
            <a:off x="9240798" y="2255528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76,60 %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5E445D64-9EB1-7E0E-FF27-911D11AD7B0D}"/>
              </a:ext>
            </a:extLst>
          </p:cNvPr>
          <p:cNvSpPr txBox="1"/>
          <p:nvPr/>
        </p:nvSpPr>
        <p:spPr>
          <a:xfrm>
            <a:off x="9152918" y="2587049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73,20 %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0E7DF1BB-CBC8-D238-5FD4-0F1FFEE0D479}"/>
              </a:ext>
            </a:extLst>
          </p:cNvPr>
          <p:cNvSpPr txBox="1"/>
          <p:nvPr/>
        </p:nvSpPr>
        <p:spPr>
          <a:xfrm>
            <a:off x="9051734" y="292017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70,90 %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7C09A4F6-6EA1-A271-3BCB-6DB435608BA2}"/>
              </a:ext>
            </a:extLst>
          </p:cNvPr>
          <p:cNvSpPr txBox="1"/>
          <p:nvPr/>
        </p:nvSpPr>
        <p:spPr>
          <a:xfrm>
            <a:off x="8722477" y="323916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60,00 %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F464C1B4-DDC8-3F34-7EFC-3E8C9FE628C9}"/>
              </a:ext>
            </a:extLst>
          </p:cNvPr>
          <p:cNvSpPr txBox="1"/>
          <p:nvPr/>
        </p:nvSpPr>
        <p:spPr>
          <a:xfrm>
            <a:off x="8603486" y="3561996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57,30 %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51A83F97-4661-8719-205C-129F411660C8}"/>
              </a:ext>
            </a:extLst>
          </p:cNvPr>
          <p:cNvSpPr txBox="1"/>
          <p:nvPr/>
        </p:nvSpPr>
        <p:spPr>
          <a:xfrm>
            <a:off x="7928143" y="3889347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44,40 %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1E5DCB58-2EDF-E965-0351-0D74E7AC7E93}"/>
              </a:ext>
            </a:extLst>
          </p:cNvPr>
          <p:cNvSpPr txBox="1"/>
          <p:nvPr/>
        </p:nvSpPr>
        <p:spPr>
          <a:xfrm>
            <a:off x="7707017" y="4217372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39,60 %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F46FEDC0-7DAD-673E-0C91-053B9365B3F4}"/>
              </a:ext>
            </a:extLst>
          </p:cNvPr>
          <p:cNvSpPr txBox="1"/>
          <p:nvPr/>
        </p:nvSpPr>
        <p:spPr>
          <a:xfrm>
            <a:off x="7533560" y="4545998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35,20 %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AF3B496C-B56C-7671-14C9-F350ED52F42A}"/>
              </a:ext>
            </a:extLst>
          </p:cNvPr>
          <p:cNvSpPr txBox="1"/>
          <p:nvPr/>
        </p:nvSpPr>
        <p:spPr>
          <a:xfrm>
            <a:off x="7125962" y="4863564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33,70 %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0BB3C512-0504-BAB8-D570-C1BD0F3AB1A5}"/>
              </a:ext>
            </a:extLst>
          </p:cNvPr>
          <p:cNvSpPr txBox="1"/>
          <p:nvPr/>
        </p:nvSpPr>
        <p:spPr>
          <a:xfrm>
            <a:off x="6711995" y="518011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30,50 %</a:t>
            </a:r>
          </a:p>
        </p:txBody>
      </p:sp>
      <p:sp>
        <p:nvSpPr>
          <p:cNvPr id="97" name="Titel 5">
            <a:extLst>
              <a:ext uri="{FF2B5EF4-FFF2-40B4-BE49-F238E27FC236}">
                <a16:creationId xmlns:a16="http://schemas.microsoft.com/office/drawing/2014/main" id="{4A40342A-1127-9C46-8304-472B710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4" y="521026"/>
            <a:ext cx="10515600" cy="462013"/>
          </a:xfrm>
        </p:spPr>
        <p:txBody>
          <a:bodyPr/>
          <a:lstStyle/>
          <a:p>
            <a:r>
              <a:rPr lang="de-DE">
                <a:latin typeface="Verdana"/>
                <a:ea typeface="Verdana"/>
              </a:rPr>
              <a:t>Vergleich Glasfaserausbau international </a:t>
            </a:r>
            <a:endParaRPr lang="de-DE"/>
          </a:p>
        </p:txBody>
      </p:sp>
      <p:sp>
        <p:nvSpPr>
          <p:cNvPr id="99" name="Titel 1">
            <a:extLst>
              <a:ext uri="{FF2B5EF4-FFF2-40B4-BE49-F238E27FC236}">
                <a16:creationId xmlns:a16="http://schemas.microsoft.com/office/drawing/2014/main" id="{0ADDA8BB-D0B8-F251-27DE-621EA2E90F6D}"/>
              </a:ext>
            </a:extLst>
          </p:cNvPr>
          <p:cNvSpPr txBox="1">
            <a:spLocks/>
          </p:cNvSpPr>
          <p:nvPr/>
        </p:nvSpPr>
        <p:spPr>
          <a:xfrm>
            <a:off x="10064314" y="5433211"/>
            <a:ext cx="1995896" cy="187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050" b="0"/>
              <a:t>Quelle: Statista 2020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FD5EABA0-B672-90E9-4E26-B9F67815A260}"/>
              </a:ext>
            </a:extLst>
          </p:cNvPr>
          <p:cNvSpPr txBox="1">
            <a:spLocks/>
          </p:cNvSpPr>
          <p:nvPr/>
        </p:nvSpPr>
        <p:spPr>
          <a:xfrm>
            <a:off x="442913" y="206483"/>
            <a:ext cx="9124950" cy="4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Warum Glasfaser?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D6423-C589-C2E9-D7C4-EC6B16F2E2E9}"/>
              </a:ext>
            </a:extLst>
          </p:cNvPr>
          <p:cNvSpPr txBox="1">
            <a:spLocks/>
          </p:cNvSpPr>
          <p:nvPr/>
        </p:nvSpPr>
        <p:spPr>
          <a:xfrm>
            <a:off x="10064314" y="5433211"/>
            <a:ext cx="1995896" cy="187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050" b="0"/>
              <a:t>Quelle: Statista 2021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C4BDD78-C862-9258-D52C-F9A1717BE37F}"/>
              </a:ext>
            </a:extLst>
          </p:cNvPr>
          <p:cNvSpPr txBox="1">
            <a:spLocks/>
          </p:cNvSpPr>
          <p:nvPr/>
        </p:nvSpPr>
        <p:spPr>
          <a:xfrm>
            <a:off x="443963" y="521026"/>
            <a:ext cx="10515600" cy="46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</a:rPr>
              <a:t>Vergleich Glasfaserausbau international</a:t>
            </a:r>
            <a:endParaRPr lang="de-D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505AC7DD-19D5-7FA4-6E29-00F89D05B1F0}"/>
              </a:ext>
            </a:extLst>
          </p:cNvPr>
          <p:cNvSpPr txBox="1">
            <a:spLocks/>
          </p:cNvSpPr>
          <p:nvPr/>
        </p:nvSpPr>
        <p:spPr>
          <a:xfrm>
            <a:off x="442913" y="206483"/>
            <a:ext cx="9124950" cy="4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Warum Glasfaser?</a:t>
            </a:r>
          </a:p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AD2F9D-F5EB-0D90-506B-7B4E346E1DFC}"/>
              </a:ext>
            </a:extLst>
          </p:cNvPr>
          <p:cNvSpPr txBox="1"/>
          <p:nvPr/>
        </p:nvSpPr>
        <p:spPr>
          <a:xfrm>
            <a:off x="761373" y="1244756"/>
            <a:ext cx="546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Polen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C307878-1A63-5B39-21A4-B2B84E69945E}"/>
              </a:ext>
            </a:extLst>
          </p:cNvPr>
          <p:cNvSpPr txBox="1"/>
          <p:nvPr/>
        </p:nvSpPr>
        <p:spPr>
          <a:xfrm>
            <a:off x="733439" y="1584787"/>
            <a:ext cx="576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Türkei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2EC43C-9030-5F66-52C8-06EA172CC679}"/>
              </a:ext>
            </a:extLst>
          </p:cNvPr>
          <p:cNvSpPr txBox="1"/>
          <p:nvPr/>
        </p:nvSpPr>
        <p:spPr>
          <a:xfrm>
            <a:off x="614359" y="1923619"/>
            <a:ext cx="69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Schweiz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1B60493-4D7F-0D1B-FA58-83C1CB6F1864}"/>
              </a:ext>
            </a:extLst>
          </p:cNvPr>
          <p:cNvSpPr txBox="1"/>
          <p:nvPr/>
        </p:nvSpPr>
        <p:spPr>
          <a:xfrm>
            <a:off x="345305" y="2266458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Niederlande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429C5EF-0AAC-D511-A23D-BB787D84202F}"/>
              </a:ext>
            </a:extLst>
          </p:cNvPr>
          <p:cNvSpPr txBox="1"/>
          <p:nvPr/>
        </p:nvSpPr>
        <p:spPr>
          <a:xfrm>
            <a:off x="434944" y="2590813"/>
            <a:ext cx="882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Tschechien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548F6B-F415-EA1A-22BF-778AB45597C1}"/>
              </a:ext>
            </a:extLst>
          </p:cNvPr>
          <p:cNvSpPr txBox="1"/>
          <p:nvPr/>
        </p:nvSpPr>
        <p:spPr>
          <a:xfrm>
            <a:off x="440928" y="2921488"/>
            <a:ext cx="879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Kolumbien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3A3CDD4-86BA-13E1-B09C-C7A8CFA65CA4}"/>
              </a:ext>
            </a:extLst>
          </p:cNvPr>
          <p:cNvSpPr txBox="1"/>
          <p:nvPr/>
        </p:nvSpPr>
        <p:spPr>
          <a:xfrm>
            <a:off x="859138" y="3247566"/>
            <a:ext cx="448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USA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20B4BFB-3412-9A7E-E29F-537003551F94}"/>
              </a:ext>
            </a:extLst>
          </p:cNvPr>
          <p:cNvSpPr txBox="1"/>
          <p:nvPr/>
        </p:nvSpPr>
        <p:spPr>
          <a:xfrm>
            <a:off x="757662" y="3575386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Irland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8102682-EFCD-0017-957A-459817FFB44D}"/>
              </a:ext>
            </a:extLst>
          </p:cNvPr>
          <p:cNvSpPr txBox="1"/>
          <p:nvPr/>
        </p:nvSpPr>
        <p:spPr>
          <a:xfrm>
            <a:off x="733766" y="3887026"/>
            <a:ext cx="590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Italien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16E0B8A-3E3E-78BB-C42F-17C496EB943E}"/>
              </a:ext>
            </a:extLst>
          </p:cNvPr>
          <p:cNvSpPr txBox="1"/>
          <p:nvPr/>
        </p:nvSpPr>
        <p:spPr>
          <a:xfrm>
            <a:off x="793526" y="4223550"/>
            <a:ext cx="529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Israel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B22D533-D0CC-98A4-EEE6-B15F4C8D9067}"/>
              </a:ext>
            </a:extLst>
          </p:cNvPr>
          <p:cNvSpPr txBox="1"/>
          <p:nvPr/>
        </p:nvSpPr>
        <p:spPr>
          <a:xfrm>
            <a:off x="339190" y="4550036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rgbClr val="E94F35"/>
                </a:solidFill>
              </a:rPr>
              <a:t>Deutschland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FE8FD64-7660-FE3C-2B88-FF6837C91E75}"/>
              </a:ext>
            </a:extLst>
          </p:cNvPr>
          <p:cNvSpPr txBox="1"/>
          <p:nvPr/>
        </p:nvSpPr>
        <p:spPr>
          <a:xfrm>
            <a:off x="475445" y="4860956"/>
            <a:ext cx="846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Österreich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A9ED13F-92A7-76B5-D984-518F9BBDB2AE}"/>
              </a:ext>
            </a:extLst>
          </p:cNvPr>
          <p:cNvSpPr txBox="1"/>
          <p:nvPr/>
        </p:nvSpPr>
        <p:spPr>
          <a:xfrm>
            <a:off x="288576" y="5198517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/>
              <a:t>Griechenland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D4DA8A2-B692-82F3-4588-26D8A0DFB7A5}"/>
              </a:ext>
            </a:extLst>
          </p:cNvPr>
          <p:cNvSpPr/>
          <p:nvPr/>
        </p:nvSpPr>
        <p:spPr>
          <a:xfrm>
            <a:off x="1321416" y="1646607"/>
            <a:ext cx="3639056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C65AE0F-82EB-2FAE-A0E1-410D99786F3D}"/>
              </a:ext>
            </a:extLst>
          </p:cNvPr>
          <p:cNvSpPr/>
          <p:nvPr/>
        </p:nvSpPr>
        <p:spPr>
          <a:xfrm>
            <a:off x="1315172" y="1985439"/>
            <a:ext cx="2976524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34B62BC-FA4A-CF9C-CE17-2BDB583ECAA0}"/>
              </a:ext>
            </a:extLst>
          </p:cNvPr>
          <p:cNvSpPr/>
          <p:nvPr/>
        </p:nvSpPr>
        <p:spPr>
          <a:xfrm>
            <a:off x="1315171" y="2328278"/>
            <a:ext cx="2372309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F08E647-E244-62A7-CE8C-7E3A4ED7A5BE}"/>
              </a:ext>
            </a:extLst>
          </p:cNvPr>
          <p:cNvSpPr/>
          <p:nvPr/>
        </p:nvSpPr>
        <p:spPr>
          <a:xfrm>
            <a:off x="1315171" y="2652633"/>
            <a:ext cx="1764916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36055F6-17A5-3E29-D24F-167A79A8C85E}"/>
              </a:ext>
            </a:extLst>
          </p:cNvPr>
          <p:cNvSpPr/>
          <p:nvPr/>
        </p:nvSpPr>
        <p:spPr>
          <a:xfrm>
            <a:off x="1315171" y="2983308"/>
            <a:ext cx="1296547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6759488-5B58-D305-F008-9BC6443B260B}"/>
              </a:ext>
            </a:extLst>
          </p:cNvPr>
          <p:cNvSpPr/>
          <p:nvPr/>
        </p:nvSpPr>
        <p:spPr>
          <a:xfrm>
            <a:off x="1321012" y="3306531"/>
            <a:ext cx="1145556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5165EFC-2ACC-D27B-A615-1B6716C276C2}"/>
              </a:ext>
            </a:extLst>
          </p:cNvPr>
          <p:cNvSpPr/>
          <p:nvPr/>
        </p:nvSpPr>
        <p:spPr>
          <a:xfrm>
            <a:off x="1315171" y="3637206"/>
            <a:ext cx="1087370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DA3D425-5FB3-3C97-252B-B60BE3FF89B2}"/>
              </a:ext>
            </a:extLst>
          </p:cNvPr>
          <p:cNvSpPr/>
          <p:nvPr/>
        </p:nvSpPr>
        <p:spPr>
          <a:xfrm>
            <a:off x="1315171" y="3953055"/>
            <a:ext cx="737033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217D03C-13E2-70E5-D979-58E0E832D309}"/>
              </a:ext>
            </a:extLst>
          </p:cNvPr>
          <p:cNvSpPr/>
          <p:nvPr/>
        </p:nvSpPr>
        <p:spPr>
          <a:xfrm>
            <a:off x="1315172" y="4280839"/>
            <a:ext cx="581052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E9157B5-D68D-7D5C-890B-C9E3CB01C81F}"/>
              </a:ext>
            </a:extLst>
          </p:cNvPr>
          <p:cNvSpPr/>
          <p:nvPr/>
        </p:nvSpPr>
        <p:spPr>
          <a:xfrm>
            <a:off x="1321414" y="4596305"/>
            <a:ext cx="316605" cy="180000"/>
          </a:xfrm>
          <a:prstGeom prst="rect">
            <a:avLst/>
          </a:prstGeom>
          <a:solidFill>
            <a:srgbClr val="E94F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B47A27F-B316-A26B-AD5E-4198F8591FE5}"/>
              </a:ext>
            </a:extLst>
          </p:cNvPr>
          <p:cNvSpPr/>
          <p:nvPr/>
        </p:nvSpPr>
        <p:spPr>
          <a:xfrm>
            <a:off x="1325790" y="4922776"/>
            <a:ext cx="201414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449AA29-F71C-D063-D0CA-6FD6BC69A536}"/>
              </a:ext>
            </a:extLst>
          </p:cNvPr>
          <p:cNvSpPr/>
          <p:nvPr/>
        </p:nvSpPr>
        <p:spPr>
          <a:xfrm>
            <a:off x="1330164" y="5251636"/>
            <a:ext cx="45719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33E289C-C94C-E9BB-8B69-38CB941808CA}"/>
              </a:ext>
            </a:extLst>
          </p:cNvPr>
          <p:cNvSpPr txBox="1"/>
          <p:nvPr/>
        </p:nvSpPr>
        <p:spPr>
          <a:xfrm>
            <a:off x="5850971" y="1274229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29,00 %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169B0F0-2581-BECE-4F5A-C371FB7EB6C4}"/>
              </a:ext>
            </a:extLst>
          </p:cNvPr>
          <p:cNvSpPr txBox="1"/>
          <p:nvPr/>
        </p:nvSpPr>
        <p:spPr>
          <a:xfrm>
            <a:off x="4963683" y="161557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23,90 %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6D97E08-DBF4-E8CD-209F-78AD6B16AB02}"/>
              </a:ext>
            </a:extLst>
          </p:cNvPr>
          <p:cNvSpPr txBox="1"/>
          <p:nvPr/>
        </p:nvSpPr>
        <p:spPr>
          <a:xfrm>
            <a:off x="4299133" y="194752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22,80 %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0293801-309B-D7DC-385E-468B414C9842}"/>
              </a:ext>
            </a:extLst>
          </p:cNvPr>
          <p:cNvSpPr txBox="1"/>
          <p:nvPr/>
        </p:nvSpPr>
        <p:spPr>
          <a:xfrm>
            <a:off x="3688645" y="2296338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21,30 %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E40DF9C-C55C-ABBA-B7ED-70972276B573}"/>
              </a:ext>
            </a:extLst>
          </p:cNvPr>
          <p:cNvSpPr txBox="1"/>
          <p:nvPr/>
        </p:nvSpPr>
        <p:spPr>
          <a:xfrm>
            <a:off x="3086788" y="262069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18,80 %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C576D0E-4A96-12E3-9F4B-94B0C9FA7B59}"/>
              </a:ext>
            </a:extLst>
          </p:cNvPr>
          <p:cNvSpPr txBox="1"/>
          <p:nvPr/>
        </p:nvSpPr>
        <p:spPr>
          <a:xfrm>
            <a:off x="2615059" y="2946997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16,90 %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4D0F48C-8382-9A3B-B592-4AF8AF5043F3}"/>
              </a:ext>
            </a:extLst>
          </p:cNvPr>
          <p:cNvSpPr txBox="1"/>
          <p:nvPr/>
        </p:nvSpPr>
        <p:spPr>
          <a:xfrm>
            <a:off x="2477037" y="326112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16,50 %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B41100C-227E-5FCD-290F-EA4A29D49BAC}"/>
              </a:ext>
            </a:extLst>
          </p:cNvPr>
          <p:cNvSpPr txBox="1"/>
          <p:nvPr/>
        </p:nvSpPr>
        <p:spPr>
          <a:xfrm>
            <a:off x="2405864" y="3605266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16,40 %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FCC0517-32B0-7B1D-33F5-265A4380D492}"/>
              </a:ext>
            </a:extLst>
          </p:cNvPr>
          <p:cNvSpPr txBox="1"/>
          <p:nvPr/>
        </p:nvSpPr>
        <p:spPr>
          <a:xfrm>
            <a:off x="2053250" y="3914408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10,10 %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035E03A-9021-D6D6-F53B-29137415F815}"/>
              </a:ext>
            </a:extLst>
          </p:cNvPr>
          <p:cNvSpPr txBox="1"/>
          <p:nvPr/>
        </p:nvSpPr>
        <p:spPr>
          <a:xfrm>
            <a:off x="1897873" y="4248897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09,50 %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CB69FD7-FFE5-3A3B-26F8-587A3DB0A6EA}"/>
              </a:ext>
            </a:extLst>
          </p:cNvPr>
          <p:cNvSpPr txBox="1"/>
          <p:nvPr/>
        </p:nvSpPr>
        <p:spPr>
          <a:xfrm>
            <a:off x="1634758" y="4562384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>
                <a:solidFill>
                  <a:srgbClr val="E94F35"/>
                </a:solidFill>
              </a:rPr>
              <a:t>07,1 %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2FC0294-FAE2-3044-908D-A2EF08175067}"/>
              </a:ext>
            </a:extLst>
          </p:cNvPr>
          <p:cNvSpPr txBox="1"/>
          <p:nvPr/>
        </p:nvSpPr>
        <p:spPr>
          <a:xfrm>
            <a:off x="1531975" y="4890834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04,40 %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B010F0D-0063-D136-DE4F-5AF1C771FE34}"/>
              </a:ext>
            </a:extLst>
          </p:cNvPr>
          <p:cNvSpPr txBox="1"/>
          <p:nvPr/>
        </p:nvSpPr>
        <p:spPr>
          <a:xfrm>
            <a:off x="1380958" y="5216444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/>
              <a:t>00,20 %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87770E4-CBFB-EE26-BAED-77FFC80A7C9B}"/>
              </a:ext>
            </a:extLst>
          </p:cNvPr>
          <p:cNvSpPr/>
          <p:nvPr/>
        </p:nvSpPr>
        <p:spPr>
          <a:xfrm>
            <a:off x="1309456" y="1307775"/>
            <a:ext cx="4535532" cy="180000"/>
          </a:xfrm>
          <a:prstGeom prst="rect">
            <a:avLst/>
          </a:prstGeom>
          <a:solidFill>
            <a:srgbClr val="55B7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8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AF63DA7A-3892-BB74-3099-3A4CBF8F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51" y="3061314"/>
            <a:ext cx="5690538" cy="628988"/>
          </a:xfrm>
        </p:spPr>
        <p:txBody>
          <a:bodyPr/>
          <a:lstStyle/>
          <a:p>
            <a:r>
              <a:rPr lang="de-DE" sz="3200"/>
              <a:t>3. Technologievergleich</a:t>
            </a:r>
          </a:p>
        </p:txBody>
      </p:sp>
    </p:spTree>
    <p:extLst>
      <p:ext uri="{BB962C8B-B14F-4D97-AF65-F5344CB8AC3E}">
        <p14:creationId xmlns:p14="http://schemas.microsoft.com/office/powerpoint/2010/main" val="246729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29EFFE-30CC-EF3F-0CA9-AB94A543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561970"/>
            <a:ext cx="10515600" cy="462013"/>
          </a:xfrm>
        </p:spPr>
        <p:txBody>
          <a:bodyPr>
            <a:normAutofit/>
          </a:bodyPr>
          <a:lstStyle/>
          <a:p>
            <a:r>
              <a:rPr lang="de-DE"/>
              <a:t>Vorteile der Glasfaserinfrastruktur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4561E7-EDFF-ACD5-3357-DCD6CFE48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Technologievergleich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F0A9E2-3FEC-4B56-9696-2F270C4DF392}"/>
              </a:ext>
            </a:extLst>
          </p:cNvPr>
          <p:cNvSpPr txBox="1"/>
          <p:nvPr/>
        </p:nvSpPr>
        <p:spPr>
          <a:xfrm>
            <a:off x="6385207" y="2542116"/>
            <a:ext cx="4892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Ihr Partner vor Ort für Ihre Inhouse-Verkabelung: </a:t>
            </a:r>
          </a:p>
          <a:p>
            <a:endParaRPr lang="de-DE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Fa. Mustermann</a:t>
            </a:r>
          </a:p>
          <a:p>
            <a:r>
              <a:rPr lang="de-D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e-D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</a:p>
          <a:p>
            <a:br>
              <a:rPr lang="de-D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Ellipse 67">
            <a:extLst>
              <a:ext uri="{FF2B5EF4-FFF2-40B4-BE49-F238E27FC236}">
                <a16:creationId xmlns:a16="http://schemas.microsoft.com/office/drawing/2014/main" id="{0F3FE12E-1CD5-FC4F-57B5-1FB598ED55B6}"/>
              </a:ext>
            </a:extLst>
          </p:cNvPr>
          <p:cNvSpPr/>
          <p:nvPr/>
        </p:nvSpPr>
        <p:spPr>
          <a:xfrm>
            <a:off x="10411896" y="4082791"/>
            <a:ext cx="192423" cy="15718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68">
            <a:extLst>
              <a:ext uri="{FF2B5EF4-FFF2-40B4-BE49-F238E27FC236}">
                <a16:creationId xmlns:a16="http://schemas.microsoft.com/office/drawing/2014/main" id="{FEB713A8-AF1C-4573-AC7F-88C5204430DB}"/>
              </a:ext>
            </a:extLst>
          </p:cNvPr>
          <p:cNvSpPr/>
          <p:nvPr/>
        </p:nvSpPr>
        <p:spPr>
          <a:xfrm>
            <a:off x="10354301" y="4190894"/>
            <a:ext cx="192423" cy="1571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66">
            <a:extLst>
              <a:ext uri="{FF2B5EF4-FFF2-40B4-BE49-F238E27FC236}">
                <a16:creationId xmlns:a16="http://schemas.microsoft.com/office/drawing/2014/main" id="{AA99522F-95F2-CE9D-B6A1-4E3C3A71A1E6}"/>
              </a:ext>
            </a:extLst>
          </p:cNvPr>
          <p:cNvSpPr/>
          <p:nvPr/>
        </p:nvSpPr>
        <p:spPr>
          <a:xfrm>
            <a:off x="10469641" y="4018743"/>
            <a:ext cx="251145" cy="2998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65">
            <a:extLst>
              <a:ext uri="{FF2B5EF4-FFF2-40B4-BE49-F238E27FC236}">
                <a16:creationId xmlns:a16="http://schemas.microsoft.com/office/drawing/2014/main" id="{797FA9AA-28C4-F7EC-14EB-160E0158486E}"/>
              </a:ext>
            </a:extLst>
          </p:cNvPr>
          <p:cNvSpPr/>
          <p:nvPr/>
        </p:nvSpPr>
        <p:spPr>
          <a:xfrm>
            <a:off x="8905697" y="4183905"/>
            <a:ext cx="192423" cy="1571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64">
            <a:extLst>
              <a:ext uri="{FF2B5EF4-FFF2-40B4-BE49-F238E27FC236}">
                <a16:creationId xmlns:a16="http://schemas.microsoft.com/office/drawing/2014/main" id="{D559E9CE-CD96-8C16-EED7-D86F1615AB79}"/>
              </a:ext>
            </a:extLst>
          </p:cNvPr>
          <p:cNvSpPr/>
          <p:nvPr/>
        </p:nvSpPr>
        <p:spPr>
          <a:xfrm>
            <a:off x="8787964" y="4078263"/>
            <a:ext cx="221374" cy="24032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62">
            <a:extLst>
              <a:ext uri="{FF2B5EF4-FFF2-40B4-BE49-F238E27FC236}">
                <a16:creationId xmlns:a16="http://schemas.microsoft.com/office/drawing/2014/main" id="{3636570D-B92C-A9EB-3A1B-555B8BDD039C}"/>
              </a:ext>
            </a:extLst>
          </p:cNvPr>
          <p:cNvSpPr/>
          <p:nvPr/>
        </p:nvSpPr>
        <p:spPr>
          <a:xfrm>
            <a:off x="7494925" y="4241971"/>
            <a:ext cx="192423" cy="732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63">
            <a:extLst>
              <a:ext uri="{FF2B5EF4-FFF2-40B4-BE49-F238E27FC236}">
                <a16:creationId xmlns:a16="http://schemas.microsoft.com/office/drawing/2014/main" id="{E50704EB-D7A2-81D9-3137-92FA42AD49B8}"/>
              </a:ext>
            </a:extLst>
          </p:cNvPr>
          <p:cNvSpPr/>
          <p:nvPr/>
        </p:nvSpPr>
        <p:spPr>
          <a:xfrm>
            <a:off x="7581151" y="4154371"/>
            <a:ext cx="192423" cy="15718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50FED2E-D25D-7ECF-BAB7-254867CED77B}"/>
              </a:ext>
            </a:extLst>
          </p:cNvPr>
          <p:cNvSpPr/>
          <p:nvPr/>
        </p:nvSpPr>
        <p:spPr>
          <a:xfrm>
            <a:off x="0" y="4282884"/>
            <a:ext cx="12192000" cy="1535952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B465D38-7372-C1F3-EB9E-45DF736C5465}"/>
              </a:ext>
            </a:extLst>
          </p:cNvPr>
          <p:cNvGrpSpPr/>
          <p:nvPr/>
        </p:nvGrpSpPr>
        <p:grpSpPr>
          <a:xfrm>
            <a:off x="5053106" y="3928330"/>
            <a:ext cx="304800" cy="354554"/>
            <a:chOff x="5441576" y="4121823"/>
            <a:chExt cx="304800" cy="354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26FE157-9B27-844F-240F-4FAC55856545}"/>
                </a:ext>
              </a:extLst>
            </p:cNvPr>
            <p:cNvSpPr/>
            <p:nvPr/>
          </p:nvSpPr>
          <p:spPr>
            <a:xfrm>
              <a:off x="5465482" y="4430658"/>
              <a:ext cx="256989" cy="45719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: abgerundete Ecken 7">
              <a:extLst>
                <a:ext uri="{FF2B5EF4-FFF2-40B4-BE49-F238E27FC236}">
                  <a16:creationId xmlns:a16="http://schemas.microsoft.com/office/drawing/2014/main" id="{0718A642-141A-1FF9-966D-30A52D99749C}"/>
                </a:ext>
              </a:extLst>
            </p:cNvPr>
            <p:cNvSpPr/>
            <p:nvPr/>
          </p:nvSpPr>
          <p:spPr>
            <a:xfrm>
              <a:off x="5441576" y="4121823"/>
              <a:ext cx="304800" cy="318845"/>
            </a:xfrm>
            <a:prstGeom prst="roundRect">
              <a:avLst>
                <a:gd name="adj" fmla="val 11292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7A78977-E8BC-957A-38DD-00B3DBA48E23}"/>
                </a:ext>
              </a:extLst>
            </p:cNvPr>
            <p:cNvSpPr/>
            <p:nvPr/>
          </p:nvSpPr>
          <p:spPr>
            <a:xfrm flipV="1">
              <a:off x="5441576" y="4121823"/>
              <a:ext cx="304800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5715ED70-8657-C3B5-AA90-A2E84059C32A}"/>
              </a:ext>
            </a:extLst>
          </p:cNvPr>
          <p:cNvSpPr/>
          <p:nvPr/>
        </p:nvSpPr>
        <p:spPr>
          <a:xfrm>
            <a:off x="7721600" y="3736892"/>
            <a:ext cx="1117600" cy="545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1DA2DFA-A956-BD06-88D3-5DE24659097B}"/>
              </a:ext>
            </a:extLst>
          </p:cNvPr>
          <p:cNvSpPr/>
          <p:nvPr/>
        </p:nvSpPr>
        <p:spPr>
          <a:xfrm>
            <a:off x="9200776" y="3736891"/>
            <a:ext cx="1117600" cy="545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B4F13FA-952A-8217-904D-717DB21FDE42}"/>
              </a:ext>
            </a:extLst>
          </p:cNvPr>
          <p:cNvSpPr/>
          <p:nvPr/>
        </p:nvSpPr>
        <p:spPr>
          <a:xfrm>
            <a:off x="10635128" y="3075404"/>
            <a:ext cx="1479177" cy="12074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8C769D1-DD8D-7840-2C25-7E0FC8E035A6}"/>
              </a:ext>
            </a:extLst>
          </p:cNvPr>
          <p:cNvSpPr/>
          <p:nvPr/>
        </p:nvSpPr>
        <p:spPr>
          <a:xfrm>
            <a:off x="3236260" y="3736892"/>
            <a:ext cx="1117600" cy="5459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8EB7CCA-2030-82E8-E9E5-7136E3ED2D8B}"/>
              </a:ext>
            </a:extLst>
          </p:cNvPr>
          <p:cNvSpPr/>
          <p:nvPr/>
        </p:nvSpPr>
        <p:spPr>
          <a:xfrm>
            <a:off x="1873624" y="3736892"/>
            <a:ext cx="1117600" cy="5459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D147A7D-A06F-E759-226C-626C5D11F406}"/>
              </a:ext>
            </a:extLst>
          </p:cNvPr>
          <p:cNvSpPr/>
          <p:nvPr/>
        </p:nvSpPr>
        <p:spPr>
          <a:xfrm>
            <a:off x="107950" y="3736892"/>
            <a:ext cx="1117600" cy="5459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7BB39F1-6710-0772-CCAE-B69CE27CA61D}"/>
              </a:ext>
            </a:extLst>
          </p:cNvPr>
          <p:cNvSpPr/>
          <p:nvPr/>
        </p:nvSpPr>
        <p:spPr>
          <a:xfrm flipH="1">
            <a:off x="8201210" y="3946330"/>
            <a:ext cx="158380" cy="311747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019B517-BC10-A978-95BD-86E9F783D30D}"/>
              </a:ext>
            </a:extLst>
          </p:cNvPr>
          <p:cNvSpPr/>
          <p:nvPr/>
        </p:nvSpPr>
        <p:spPr>
          <a:xfrm flipH="1">
            <a:off x="10058394" y="3943725"/>
            <a:ext cx="158380" cy="311747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5801644-E52F-1982-A6F7-8F1F1426D9CB}"/>
              </a:ext>
            </a:extLst>
          </p:cNvPr>
          <p:cNvSpPr/>
          <p:nvPr/>
        </p:nvSpPr>
        <p:spPr>
          <a:xfrm flipH="1">
            <a:off x="11274609" y="3881796"/>
            <a:ext cx="218137" cy="311747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2A1C532-7F04-1D6C-AB6B-CD69AD584305}"/>
              </a:ext>
            </a:extLst>
          </p:cNvPr>
          <p:cNvSpPr/>
          <p:nvPr/>
        </p:nvSpPr>
        <p:spPr>
          <a:xfrm flipH="1">
            <a:off x="3712881" y="3943724"/>
            <a:ext cx="158380" cy="311747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B542AF8-502E-30EC-E720-C572707A6239}"/>
              </a:ext>
            </a:extLst>
          </p:cNvPr>
          <p:cNvSpPr/>
          <p:nvPr/>
        </p:nvSpPr>
        <p:spPr>
          <a:xfrm flipH="1">
            <a:off x="2359211" y="3937678"/>
            <a:ext cx="158380" cy="311747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1765F49-DF8B-2E49-8840-7EBE4A51DC09}"/>
              </a:ext>
            </a:extLst>
          </p:cNvPr>
          <p:cNvSpPr/>
          <p:nvPr/>
        </p:nvSpPr>
        <p:spPr>
          <a:xfrm flipH="1">
            <a:off x="163698" y="3937677"/>
            <a:ext cx="158380" cy="311747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A4969F2-AEEA-610F-562D-2E3BE73F7D0C}"/>
              </a:ext>
            </a:extLst>
          </p:cNvPr>
          <p:cNvSpPr/>
          <p:nvPr/>
        </p:nvSpPr>
        <p:spPr>
          <a:xfrm flipH="1">
            <a:off x="7862042" y="3943724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CBCDF85-CD74-730D-1AD9-29856C2BA12A}"/>
              </a:ext>
            </a:extLst>
          </p:cNvPr>
          <p:cNvSpPr/>
          <p:nvPr/>
        </p:nvSpPr>
        <p:spPr>
          <a:xfrm flipH="1">
            <a:off x="8534397" y="3941048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14D7A0B-F009-EC39-235C-DC4793D1C9E1}"/>
              </a:ext>
            </a:extLst>
          </p:cNvPr>
          <p:cNvSpPr/>
          <p:nvPr/>
        </p:nvSpPr>
        <p:spPr>
          <a:xfrm flipH="1">
            <a:off x="9272492" y="3941047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76E816B-05A4-7A57-9A11-13E408666C78}"/>
              </a:ext>
            </a:extLst>
          </p:cNvPr>
          <p:cNvSpPr/>
          <p:nvPr/>
        </p:nvSpPr>
        <p:spPr>
          <a:xfrm flipH="1">
            <a:off x="9681881" y="3941046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E4F45E8-F536-1421-F350-76810117EE6E}"/>
              </a:ext>
            </a:extLst>
          </p:cNvPr>
          <p:cNvSpPr/>
          <p:nvPr/>
        </p:nvSpPr>
        <p:spPr>
          <a:xfrm flipH="1">
            <a:off x="10679952" y="3935365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6353258-EA9E-C46A-82C6-D82391B24B23}"/>
              </a:ext>
            </a:extLst>
          </p:cNvPr>
          <p:cNvSpPr/>
          <p:nvPr/>
        </p:nvSpPr>
        <p:spPr>
          <a:xfrm flipH="1">
            <a:off x="10974287" y="3935364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4C083C8-9901-EC1C-A935-FE235CF99F65}"/>
              </a:ext>
            </a:extLst>
          </p:cNvPr>
          <p:cNvSpPr/>
          <p:nvPr/>
        </p:nvSpPr>
        <p:spPr>
          <a:xfrm flipH="1">
            <a:off x="11610778" y="3935363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C6853D9E-7394-335B-0E65-45A8D88D5EA3}"/>
              </a:ext>
            </a:extLst>
          </p:cNvPr>
          <p:cNvSpPr/>
          <p:nvPr/>
        </p:nvSpPr>
        <p:spPr>
          <a:xfrm flipH="1">
            <a:off x="11911100" y="3928330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0F5310A-C9C9-FF7F-63AA-923E8B3FDF45}"/>
              </a:ext>
            </a:extLst>
          </p:cNvPr>
          <p:cNvSpPr/>
          <p:nvPr/>
        </p:nvSpPr>
        <p:spPr>
          <a:xfrm flipH="1">
            <a:off x="10673973" y="3331856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1712951-8F8B-D75D-599F-34ACEBDBF3E7}"/>
              </a:ext>
            </a:extLst>
          </p:cNvPr>
          <p:cNvSpPr/>
          <p:nvPr/>
        </p:nvSpPr>
        <p:spPr>
          <a:xfrm flipH="1">
            <a:off x="10974287" y="3331856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26CE2D6-5565-5312-E02D-AF894FF4E455}"/>
              </a:ext>
            </a:extLst>
          </p:cNvPr>
          <p:cNvSpPr/>
          <p:nvPr/>
        </p:nvSpPr>
        <p:spPr>
          <a:xfrm flipH="1">
            <a:off x="11299260" y="3332394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E8AF25B-CB75-FEE6-BB14-702DDA994EAF}"/>
              </a:ext>
            </a:extLst>
          </p:cNvPr>
          <p:cNvSpPr/>
          <p:nvPr/>
        </p:nvSpPr>
        <p:spPr>
          <a:xfrm flipH="1">
            <a:off x="11610778" y="3331855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0BBAED9D-D2C8-12D0-38BF-493244148F82}"/>
              </a:ext>
            </a:extLst>
          </p:cNvPr>
          <p:cNvSpPr/>
          <p:nvPr/>
        </p:nvSpPr>
        <p:spPr>
          <a:xfrm flipH="1">
            <a:off x="11911092" y="3336814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E7A0307-699E-E5AE-89AF-E1094DDD0C9F}"/>
              </a:ext>
            </a:extLst>
          </p:cNvPr>
          <p:cNvSpPr/>
          <p:nvPr/>
        </p:nvSpPr>
        <p:spPr>
          <a:xfrm flipH="1">
            <a:off x="4023647" y="3944262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43DE822-63FF-1564-2680-C5EBE8E5D356}"/>
              </a:ext>
            </a:extLst>
          </p:cNvPr>
          <p:cNvSpPr/>
          <p:nvPr/>
        </p:nvSpPr>
        <p:spPr>
          <a:xfrm flipH="1">
            <a:off x="3382682" y="3941119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9999075-7740-3878-4809-A40DC05B4AA2}"/>
              </a:ext>
            </a:extLst>
          </p:cNvPr>
          <p:cNvSpPr/>
          <p:nvPr/>
        </p:nvSpPr>
        <p:spPr>
          <a:xfrm flipH="1">
            <a:off x="2689410" y="3941119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7CD24551-4137-59DD-6545-ED01D5AE0970}"/>
              </a:ext>
            </a:extLst>
          </p:cNvPr>
          <p:cNvSpPr/>
          <p:nvPr/>
        </p:nvSpPr>
        <p:spPr>
          <a:xfrm flipH="1">
            <a:off x="2020043" y="3935362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7A3A1201-1B1B-A86A-E3A2-33DB72238EE7}"/>
              </a:ext>
            </a:extLst>
          </p:cNvPr>
          <p:cNvSpPr/>
          <p:nvPr/>
        </p:nvSpPr>
        <p:spPr>
          <a:xfrm flipH="1">
            <a:off x="992090" y="3928712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5FE918D-F51B-751E-D4C2-9E7232691939}"/>
              </a:ext>
            </a:extLst>
          </p:cNvPr>
          <p:cNvSpPr/>
          <p:nvPr/>
        </p:nvSpPr>
        <p:spPr>
          <a:xfrm flipH="1">
            <a:off x="591658" y="3928329"/>
            <a:ext cx="158380" cy="249819"/>
          </a:xfrm>
          <a:prstGeom prst="rect">
            <a:avLst/>
          </a:prstGeom>
          <a:solidFill>
            <a:srgbClr val="62626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rapezoid 47">
            <a:extLst>
              <a:ext uri="{FF2B5EF4-FFF2-40B4-BE49-F238E27FC236}">
                <a16:creationId xmlns:a16="http://schemas.microsoft.com/office/drawing/2014/main" id="{F5EEFC7F-F73D-DA36-5685-6276EDCC0775}"/>
              </a:ext>
            </a:extLst>
          </p:cNvPr>
          <p:cNvSpPr/>
          <p:nvPr/>
        </p:nvSpPr>
        <p:spPr>
          <a:xfrm>
            <a:off x="76762" y="3343806"/>
            <a:ext cx="1207062" cy="396763"/>
          </a:xfrm>
          <a:prstGeom prst="trapezoid">
            <a:avLst>
              <a:gd name="adj" fmla="val 23179"/>
            </a:avLst>
          </a:prstGeom>
          <a:solidFill>
            <a:srgbClr val="6464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rapezoid 48">
            <a:extLst>
              <a:ext uri="{FF2B5EF4-FFF2-40B4-BE49-F238E27FC236}">
                <a16:creationId xmlns:a16="http://schemas.microsoft.com/office/drawing/2014/main" id="{F1F8259F-34C1-B1EB-50FA-590CFBDCA5F3}"/>
              </a:ext>
            </a:extLst>
          </p:cNvPr>
          <p:cNvSpPr/>
          <p:nvPr/>
        </p:nvSpPr>
        <p:spPr>
          <a:xfrm>
            <a:off x="1821365" y="3409448"/>
            <a:ext cx="1207063" cy="328168"/>
          </a:xfrm>
          <a:prstGeom prst="trapezoid">
            <a:avLst>
              <a:gd name="adj" fmla="val 23179"/>
            </a:avLst>
          </a:prstGeom>
          <a:solidFill>
            <a:srgbClr val="6464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rapezoid 49">
            <a:extLst>
              <a:ext uri="{FF2B5EF4-FFF2-40B4-BE49-F238E27FC236}">
                <a16:creationId xmlns:a16="http://schemas.microsoft.com/office/drawing/2014/main" id="{C8712A2C-B59E-855B-B639-123F0A3119B1}"/>
              </a:ext>
            </a:extLst>
          </p:cNvPr>
          <p:cNvSpPr/>
          <p:nvPr/>
        </p:nvSpPr>
        <p:spPr>
          <a:xfrm>
            <a:off x="3198566" y="3413178"/>
            <a:ext cx="1207063" cy="328168"/>
          </a:xfrm>
          <a:prstGeom prst="trapezoid">
            <a:avLst>
              <a:gd name="adj" fmla="val 23179"/>
            </a:avLst>
          </a:prstGeom>
          <a:solidFill>
            <a:srgbClr val="6464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rapezoid 50">
            <a:extLst>
              <a:ext uri="{FF2B5EF4-FFF2-40B4-BE49-F238E27FC236}">
                <a16:creationId xmlns:a16="http://schemas.microsoft.com/office/drawing/2014/main" id="{05F19638-DB55-F031-E0FB-EE2B790A66FC}"/>
              </a:ext>
            </a:extLst>
          </p:cNvPr>
          <p:cNvSpPr/>
          <p:nvPr/>
        </p:nvSpPr>
        <p:spPr>
          <a:xfrm>
            <a:off x="7687349" y="3413177"/>
            <a:ext cx="1181140" cy="328168"/>
          </a:xfrm>
          <a:prstGeom prst="trapezoid">
            <a:avLst>
              <a:gd name="adj" fmla="val 23179"/>
            </a:avLst>
          </a:prstGeom>
          <a:solidFill>
            <a:srgbClr val="E94F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rapezoid 51">
            <a:extLst>
              <a:ext uri="{FF2B5EF4-FFF2-40B4-BE49-F238E27FC236}">
                <a16:creationId xmlns:a16="http://schemas.microsoft.com/office/drawing/2014/main" id="{30922832-08E8-0B99-6448-F6FC8443DBEE}"/>
              </a:ext>
            </a:extLst>
          </p:cNvPr>
          <p:cNvSpPr/>
          <p:nvPr/>
        </p:nvSpPr>
        <p:spPr>
          <a:xfrm>
            <a:off x="9178201" y="3412234"/>
            <a:ext cx="1170984" cy="328168"/>
          </a:xfrm>
          <a:prstGeom prst="trapezoid">
            <a:avLst>
              <a:gd name="adj" fmla="val 2317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rapezoid 52">
            <a:extLst>
              <a:ext uri="{FF2B5EF4-FFF2-40B4-BE49-F238E27FC236}">
                <a16:creationId xmlns:a16="http://schemas.microsoft.com/office/drawing/2014/main" id="{B7D672E5-903D-299A-ADE1-EA3C72010CB3}"/>
              </a:ext>
            </a:extLst>
          </p:cNvPr>
          <p:cNvSpPr/>
          <p:nvPr/>
        </p:nvSpPr>
        <p:spPr>
          <a:xfrm>
            <a:off x="10604319" y="2752133"/>
            <a:ext cx="1540795" cy="328168"/>
          </a:xfrm>
          <a:prstGeom prst="trapezoid">
            <a:avLst>
              <a:gd name="adj" fmla="val 23179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Verbinder: gewinkelt 54">
            <a:extLst>
              <a:ext uri="{FF2B5EF4-FFF2-40B4-BE49-F238E27FC236}">
                <a16:creationId xmlns:a16="http://schemas.microsoft.com/office/drawing/2014/main" id="{F8404287-07D1-3D21-8CCF-1FEACC01ADD9}"/>
              </a:ext>
            </a:extLst>
          </p:cNvPr>
          <p:cNvCxnSpPr>
            <a:cxnSpLocks/>
          </p:cNvCxnSpPr>
          <p:nvPr/>
        </p:nvCxnSpPr>
        <p:spPr>
          <a:xfrm rot="10800000">
            <a:off x="5259299" y="4205349"/>
            <a:ext cx="507996" cy="505908"/>
          </a:xfrm>
          <a:prstGeom prst="bentConnector3">
            <a:avLst>
              <a:gd name="adj1" fmla="val 101765"/>
            </a:avLst>
          </a:prstGeom>
          <a:ln w="15875">
            <a:solidFill>
              <a:srgbClr val="55B7E8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er: gewinkelt 61">
            <a:extLst>
              <a:ext uri="{FF2B5EF4-FFF2-40B4-BE49-F238E27FC236}">
                <a16:creationId xmlns:a16="http://schemas.microsoft.com/office/drawing/2014/main" id="{D4D864F0-B515-9B13-7BB7-88C5329BA857}"/>
              </a:ext>
            </a:extLst>
          </p:cNvPr>
          <p:cNvCxnSpPr>
            <a:cxnSpLocks/>
          </p:cNvCxnSpPr>
          <p:nvPr/>
        </p:nvCxnSpPr>
        <p:spPr>
          <a:xfrm rot="5400000">
            <a:off x="2358770" y="1894599"/>
            <a:ext cx="506268" cy="5127446"/>
          </a:xfrm>
          <a:prstGeom prst="bentConnector2">
            <a:avLst/>
          </a:prstGeom>
          <a:ln w="15875">
            <a:solidFill>
              <a:srgbClr val="CD2579"/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74328D66-15CC-198B-9AC8-85E48DE366FD}"/>
              </a:ext>
            </a:extLst>
          </p:cNvPr>
          <p:cNvSpPr/>
          <p:nvPr/>
        </p:nvSpPr>
        <p:spPr>
          <a:xfrm>
            <a:off x="7723093" y="4282881"/>
            <a:ext cx="1116107" cy="271418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42F33D1-D19B-2B8B-8F93-902DEA27BE15}"/>
              </a:ext>
            </a:extLst>
          </p:cNvPr>
          <p:cNvSpPr/>
          <p:nvPr/>
        </p:nvSpPr>
        <p:spPr>
          <a:xfrm>
            <a:off x="9202269" y="4279611"/>
            <a:ext cx="1116107" cy="271418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A3CB799B-A338-CCD6-C73A-B0322FCD593A}"/>
              </a:ext>
            </a:extLst>
          </p:cNvPr>
          <p:cNvSpPr/>
          <p:nvPr/>
        </p:nvSpPr>
        <p:spPr>
          <a:xfrm>
            <a:off x="10635127" y="4280180"/>
            <a:ext cx="1479177" cy="271418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DB4D4AC-9200-0141-77D3-1CD1499F508B}"/>
              </a:ext>
            </a:extLst>
          </p:cNvPr>
          <p:cNvSpPr/>
          <p:nvPr/>
        </p:nvSpPr>
        <p:spPr>
          <a:xfrm>
            <a:off x="3236658" y="4281122"/>
            <a:ext cx="1116107" cy="271418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0D473DA4-8754-ADF7-08C6-AB752254309F}"/>
              </a:ext>
            </a:extLst>
          </p:cNvPr>
          <p:cNvSpPr/>
          <p:nvPr/>
        </p:nvSpPr>
        <p:spPr>
          <a:xfrm>
            <a:off x="1868395" y="4280820"/>
            <a:ext cx="1122829" cy="271418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074E8F4-96B5-B5BB-2B51-3E35F3DDAF3F}"/>
              </a:ext>
            </a:extLst>
          </p:cNvPr>
          <p:cNvSpPr/>
          <p:nvPr/>
        </p:nvSpPr>
        <p:spPr>
          <a:xfrm>
            <a:off x="106793" y="4280163"/>
            <a:ext cx="1119156" cy="271418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Gerader Verbinder 96">
            <a:extLst>
              <a:ext uri="{FF2B5EF4-FFF2-40B4-BE49-F238E27FC236}">
                <a16:creationId xmlns:a16="http://schemas.microsoft.com/office/drawing/2014/main" id="{04A6A1E3-457D-537B-8064-55D6F6BFF2AA}"/>
              </a:ext>
            </a:extLst>
          </p:cNvPr>
          <p:cNvCxnSpPr>
            <a:cxnSpLocks/>
          </p:cNvCxnSpPr>
          <p:nvPr/>
        </p:nvCxnSpPr>
        <p:spPr>
          <a:xfrm>
            <a:off x="664124" y="4399838"/>
            <a:ext cx="0" cy="313916"/>
          </a:xfrm>
          <a:prstGeom prst="line">
            <a:avLst/>
          </a:prstGeom>
          <a:ln w="15875">
            <a:solidFill>
              <a:srgbClr val="CD2579"/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98">
            <a:extLst>
              <a:ext uri="{FF2B5EF4-FFF2-40B4-BE49-F238E27FC236}">
                <a16:creationId xmlns:a16="http://schemas.microsoft.com/office/drawing/2014/main" id="{621A8A74-1849-6F56-CC70-F5DA73936CF5}"/>
              </a:ext>
            </a:extLst>
          </p:cNvPr>
          <p:cNvCxnSpPr>
            <a:cxnSpLocks/>
          </p:cNvCxnSpPr>
          <p:nvPr/>
        </p:nvCxnSpPr>
        <p:spPr>
          <a:xfrm>
            <a:off x="2429809" y="4395462"/>
            <a:ext cx="0" cy="313916"/>
          </a:xfrm>
          <a:prstGeom prst="line">
            <a:avLst/>
          </a:prstGeom>
          <a:ln w="15875">
            <a:solidFill>
              <a:srgbClr val="CD2579"/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99">
            <a:extLst>
              <a:ext uri="{FF2B5EF4-FFF2-40B4-BE49-F238E27FC236}">
                <a16:creationId xmlns:a16="http://schemas.microsoft.com/office/drawing/2014/main" id="{BB8F212C-3866-1B92-578F-4C97DF4004C0}"/>
              </a:ext>
            </a:extLst>
          </p:cNvPr>
          <p:cNvCxnSpPr>
            <a:cxnSpLocks/>
          </p:cNvCxnSpPr>
          <p:nvPr/>
        </p:nvCxnSpPr>
        <p:spPr>
          <a:xfrm>
            <a:off x="3792071" y="4397341"/>
            <a:ext cx="0" cy="313916"/>
          </a:xfrm>
          <a:prstGeom prst="line">
            <a:avLst/>
          </a:prstGeom>
          <a:ln w="15875">
            <a:solidFill>
              <a:srgbClr val="CD2579"/>
            </a:solidFill>
            <a:head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er: gewinkelt 106">
            <a:extLst>
              <a:ext uri="{FF2B5EF4-FFF2-40B4-BE49-F238E27FC236}">
                <a16:creationId xmlns:a16="http://schemas.microsoft.com/office/drawing/2014/main" id="{FDB4507F-5EBC-BF4D-ECA6-D66CD81E9D3B}"/>
              </a:ext>
            </a:extLst>
          </p:cNvPr>
          <p:cNvCxnSpPr>
            <a:cxnSpLocks/>
          </p:cNvCxnSpPr>
          <p:nvPr/>
        </p:nvCxnSpPr>
        <p:spPr>
          <a:xfrm flipV="1">
            <a:off x="5767295" y="4193543"/>
            <a:ext cx="546849" cy="517714"/>
          </a:xfrm>
          <a:prstGeom prst="bentConnector3">
            <a:avLst>
              <a:gd name="adj1" fmla="val 100273"/>
            </a:avLst>
          </a:prstGeom>
          <a:ln w="15875">
            <a:solidFill>
              <a:srgbClr val="55B7E8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er: gewinkelt 116">
            <a:extLst>
              <a:ext uri="{FF2B5EF4-FFF2-40B4-BE49-F238E27FC236}">
                <a16:creationId xmlns:a16="http://schemas.microsoft.com/office/drawing/2014/main" id="{989257CB-5483-C16B-2958-B0CCD423EA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24796" y="4363685"/>
            <a:ext cx="1039525" cy="699241"/>
          </a:xfrm>
          <a:prstGeom prst="bentConnector3">
            <a:avLst>
              <a:gd name="adj1" fmla="val 557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Verbinder: gewinkelt 117">
            <a:extLst>
              <a:ext uri="{FF2B5EF4-FFF2-40B4-BE49-F238E27FC236}">
                <a16:creationId xmlns:a16="http://schemas.microsoft.com/office/drawing/2014/main" id="{05844272-A65B-BCCA-D00A-1822DD446D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71109" y="4308477"/>
            <a:ext cx="1039525" cy="699241"/>
          </a:xfrm>
          <a:prstGeom prst="bentConnector3">
            <a:avLst>
              <a:gd name="adj1" fmla="val 557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Verbinder: gewinkelt 118">
            <a:extLst>
              <a:ext uri="{FF2B5EF4-FFF2-40B4-BE49-F238E27FC236}">
                <a16:creationId xmlns:a16="http://schemas.microsoft.com/office/drawing/2014/main" id="{DF123E04-5105-7E49-BB08-64440F42B20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420406" y="4248495"/>
            <a:ext cx="1039525" cy="699241"/>
          </a:xfrm>
          <a:prstGeom prst="bentConnector3">
            <a:avLst>
              <a:gd name="adj1" fmla="val 557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Verbinder: gewinkelt 119">
            <a:extLst>
              <a:ext uri="{FF2B5EF4-FFF2-40B4-BE49-F238E27FC236}">
                <a16:creationId xmlns:a16="http://schemas.microsoft.com/office/drawing/2014/main" id="{454311AF-44E6-4F99-FC80-4E6F6FA0DF3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472705" y="4188886"/>
            <a:ext cx="1039525" cy="699241"/>
          </a:xfrm>
          <a:prstGeom prst="bentConnector3">
            <a:avLst>
              <a:gd name="adj1" fmla="val 557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723F39F-561C-0CF0-572B-0A9D824111EE}"/>
              </a:ext>
            </a:extLst>
          </p:cNvPr>
          <p:cNvGrpSpPr/>
          <p:nvPr/>
        </p:nvGrpSpPr>
        <p:grpSpPr>
          <a:xfrm>
            <a:off x="6221504" y="3808800"/>
            <a:ext cx="699249" cy="474084"/>
            <a:chOff x="6078069" y="4002293"/>
            <a:chExt cx="699249" cy="474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871E24D2-DABD-F072-E5C5-AA8BF494725D}"/>
                </a:ext>
              </a:extLst>
            </p:cNvPr>
            <p:cNvSpPr/>
            <p:nvPr/>
          </p:nvSpPr>
          <p:spPr>
            <a:xfrm>
              <a:off x="6078070" y="4025153"/>
              <a:ext cx="699247" cy="40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03295E28-5D2D-2240-83BA-C204DF6E2F72}"/>
                </a:ext>
              </a:extLst>
            </p:cNvPr>
            <p:cNvSpPr/>
            <p:nvPr/>
          </p:nvSpPr>
          <p:spPr>
            <a:xfrm>
              <a:off x="6078071" y="4430658"/>
              <a:ext cx="699247" cy="45719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06A0AE43-49C7-3E2C-5A7F-71AF95F4B45D}"/>
                </a:ext>
              </a:extLst>
            </p:cNvPr>
            <p:cNvSpPr/>
            <p:nvPr/>
          </p:nvSpPr>
          <p:spPr>
            <a:xfrm>
              <a:off x="6078069" y="4002293"/>
              <a:ext cx="699247" cy="45719"/>
            </a:xfrm>
            <a:prstGeom prst="rect">
              <a:avLst/>
            </a:prstGeom>
            <a:solidFill>
              <a:srgbClr val="55B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4C61572B-4D98-002E-9C40-B26DBB1B9DD0}"/>
                </a:ext>
              </a:extLst>
            </p:cNvPr>
            <p:cNvSpPr/>
            <p:nvPr/>
          </p:nvSpPr>
          <p:spPr>
            <a:xfrm flipH="1">
              <a:off x="6615951" y="4192645"/>
              <a:ext cx="107578" cy="215153"/>
            </a:xfrm>
            <a:prstGeom prst="rect">
              <a:avLst/>
            </a:prstGeom>
            <a:solidFill>
              <a:srgbClr val="E94F3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9" name="Verbinder: gewinkelt 120">
            <a:extLst>
              <a:ext uri="{FF2B5EF4-FFF2-40B4-BE49-F238E27FC236}">
                <a16:creationId xmlns:a16="http://schemas.microsoft.com/office/drawing/2014/main" id="{31529431-CBAA-5BD9-73F0-C964DD28C3D5}"/>
              </a:ext>
            </a:extLst>
          </p:cNvPr>
          <p:cNvCxnSpPr>
            <a:cxnSpLocks/>
          </p:cNvCxnSpPr>
          <p:nvPr/>
        </p:nvCxnSpPr>
        <p:spPr>
          <a:xfrm rot="5400000">
            <a:off x="7443877" y="4234630"/>
            <a:ext cx="591325" cy="1044000"/>
          </a:xfrm>
          <a:prstGeom prst="bentConnector2">
            <a:avLst/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Verbinder: gewinkelt 128">
            <a:extLst>
              <a:ext uri="{FF2B5EF4-FFF2-40B4-BE49-F238E27FC236}">
                <a16:creationId xmlns:a16="http://schemas.microsoft.com/office/drawing/2014/main" id="{18B42113-1993-C63E-8376-6E5F01BF89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00960" y="4458302"/>
            <a:ext cx="2556000" cy="654749"/>
          </a:xfrm>
          <a:prstGeom prst="bentConnector3">
            <a:avLst>
              <a:gd name="adj1" fmla="val -403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Verbinder: gewinkelt 132">
            <a:extLst>
              <a:ext uri="{FF2B5EF4-FFF2-40B4-BE49-F238E27FC236}">
                <a16:creationId xmlns:a16="http://schemas.microsoft.com/office/drawing/2014/main" id="{59452382-FADC-02C3-7543-364A4DEBEE4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9635" y="4437865"/>
            <a:ext cx="4104000" cy="732972"/>
          </a:xfrm>
          <a:prstGeom prst="bentConnector3">
            <a:avLst>
              <a:gd name="adj1" fmla="val -63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Verbinder: gewinkelt 135">
            <a:extLst>
              <a:ext uri="{FF2B5EF4-FFF2-40B4-BE49-F238E27FC236}">
                <a16:creationId xmlns:a16="http://schemas.microsoft.com/office/drawing/2014/main" id="{32E92C1C-10EB-9FE9-813B-1ADF0A8DA2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64825" y="4415889"/>
            <a:ext cx="4176000" cy="809252"/>
          </a:xfrm>
          <a:prstGeom prst="bentConnector3">
            <a:avLst>
              <a:gd name="adj1" fmla="val -105"/>
            </a:avLst>
          </a:prstGeom>
          <a:ln w="15875">
            <a:solidFill>
              <a:srgbClr val="55B7E8"/>
            </a:solidFill>
            <a:prstDash val="solid"/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9AA37AC-77BA-242D-8884-19F1540E35B3}"/>
              </a:ext>
            </a:extLst>
          </p:cNvPr>
          <p:cNvSpPr/>
          <p:nvPr/>
        </p:nvSpPr>
        <p:spPr>
          <a:xfrm>
            <a:off x="7165781" y="4964156"/>
            <a:ext cx="209183" cy="338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8E4E74D0-E69E-C1CD-6057-43107CCDEE2A}"/>
              </a:ext>
            </a:extLst>
          </p:cNvPr>
          <p:cNvSpPr/>
          <p:nvPr/>
        </p:nvSpPr>
        <p:spPr>
          <a:xfrm>
            <a:off x="7111093" y="3736891"/>
            <a:ext cx="89867" cy="611183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70">
            <a:extLst>
              <a:ext uri="{FF2B5EF4-FFF2-40B4-BE49-F238E27FC236}">
                <a16:creationId xmlns:a16="http://schemas.microsoft.com/office/drawing/2014/main" id="{C26C4569-3B5D-907C-FE6D-5398632C9872}"/>
              </a:ext>
            </a:extLst>
          </p:cNvPr>
          <p:cNvSpPr/>
          <p:nvPr/>
        </p:nvSpPr>
        <p:spPr>
          <a:xfrm>
            <a:off x="6797643" y="3264021"/>
            <a:ext cx="351653" cy="35345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71">
            <a:extLst>
              <a:ext uri="{FF2B5EF4-FFF2-40B4-BE49-F238E27FC236}">
                <a16:creationId xmlns:a16="http://schemas.microsoft.com/office/drawing/2014/main" id="{0A830484-7DD3-933C-B6C4-87856A1153D5}"/>
              </a:ext>
            </a:extLst>
          </p:cNvPr>
          <p:cNvSpPr/>
          <p:nvPr/>
        </p:nvSpPr>
        <p:spPr>
          <a:xfrm>
            <a:off x="7255760" y="3295256"/>
            <a:ext cx="276174" cy="27696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72">
            <a:extLst>
              <a:ext uri="{FF2B5EF4-FFF2-40B4-BE49-F238E27FC236}">
                <a16:creationId xmlns:a16="http://schemas.microsoft.com/office/drawing/2014/main" id="{BA95320C-8548-16D1-CC46-E36152F742AB}"/>
              </a:ext>
            </a:extLst>
          </p:cNvPr>
          <p:cNvSpPr/>
          <p:nvPr/>
        </p:nvSpPr>
        <p:spPr>
          <a:xfrm>
            <a:off x="7165781" y="3689189"/>
            <a:ext cx="175628" cy="1872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Ellipse 73">
            <a:extLst>
              <a:ext uri="{FF2B5EF4-FFF2-40B4-BE49-F238E27FC236}">
                <a16:creationId xmlns:a16="http://schemas.microsoft.com/office/drawing/2014/main" id="{CCE1FA6F-7348-A953-2D13-70088294E591}"/>
              </a:ext>
            </a:extLst>
          </p:cNvPr>
          <p:cNvSpPr/>
          <p:nvPr/>
        </p:nvSpPr>
        <p:spPr>
          <a:xfrm>
            <a:off x="7220721" y="3498241"/>
            <a:ext cx="291452" cy="27696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74">
            <a:extLst>
              <a:ext uri="{FF2B5EF4-FFF2-40B4-BE49-F238E27FC236}">
                <a16:creationId xmlns:a16="http://schemas.microsoft.com/office/drawing/2014/main" id="{52BF787B-930C-C585-93F4-35178A2EBF48}"/>
              </a:ext>
            </a:extLst>
          </p:cNvPr>
          <p:cNvSpPr/>
          <p:nvPr/>
        </p:nvSpPr>
        <p:spPr>
          <a:xfrm>
            <a:off x="6916276" y="3262481"/>
            <a:ext cx="478293" cy="545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75">
            <a:extLst>
              <a:ext uri="{FF2B5EF4-FFF2-40B4-BE49-F238E27FC236}">
                <a16:creationId xmlns:a16="http://schemas.microsoft.com/office/drawing/2014/main" id="{4656EFA8-5D48-9196-96DC-6A97E81AA6DD}"/>
              </a:ext>
            </a:extLst>
          </p:cNvPr>
          <p:cNvSpPr/>
          <p:nvPr/>
        </p:nvSpPr>
        <p:spPr>
          <a:xfrm>
            <a:off x="6910613" y="3181808"/>
            <a:ext cx="351653" cy="35345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76">
            <a:extLst>
              <a:ext uri="{FF2B5EF4-FFF2-40B4-BE49-F238E27FC236}">
                <a16:creationId xmlns:a16="http://schemas.microsoft.com/office/drawing/2014/main" id="{CA1F57AE-C917-AFA5-1755-7C81C8BFA471}"/>
              </a:ext>
            </a:extLst>
          </p:cNvPr>
          <p:cNvSpPr/>
          <p:nvPr/>
        </p:nvSpPr>
        <p:spPr>
          <a:xfrm>
            <a:off x="7093858" y="3194411"/>
            <a:ext cx="351653" cy="3534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77">
            <a:extLst>
              <a:ext uri="{FF2B5EF4-FFF2-40B4-BE49-F238E27FC236}">
                <a16:creationId xmlns:a16="http://schemas.microsoft.com/office/drawing/2014/main" id="{49348177-E0EC-1D62-9225-1F275197074D}"/>
              </a:ext>
            </a:extLst>
          </p:cNvPr>
          <p:cNvSpPr/>
          <p:nvPr/>
        </p:nvSpPr>
        <p:spPr>
          <a:xfrm>
            <a:off x="6852337" y="3424269"/>
            <a:ext cx="351653" cy="3534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78">
            <a:extLst>
              <a:ext uri="{FF2B5EF4-FFF2-40B4-BE49-F238E27FC236}">
                <a16:creationId xmlns:a16="http://schemas.microsoft.com/office/drawing/2014/main" id="{3D2A2A91-1D56-C08F-3102-09847E497885}"/>
              </a:ext>
            </a:extLst>
          </p:cNvPr>
          <p:cNvSpPr/>
          <p:nvPr/>
        </p:nvSpPr>
        <p:spPr>
          <a:xfrm>
            <a:off x="7003430" y="3698935"/>
            <a:ext cx="196217" cy="1775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1654B955-CF4E-A4A4-F1D4-8177FE31C602}"/>
              </a:ext>
            </a:extLst>
          </p:cNvPr>
          <p:cNvSpPr/>
          <p:nvPr/>
        </p:nvSpPr>
        <p:spPr>
          <a:xfrm flipH="1">
            <a:off x="7862091" y="4151844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8CD7BA4F-9B0A-7AC2-42A0-1A5A046EB4EC}"/>
              </a:ext>
            </a:extLst>
          </p:cNvPr>
          <p:cNvSpPr/>
          <p:nvPr/>
        </p:nvSpPr>
        <p:spPr>
          <a:xfrm flipH="1">
            <a:off x="8534058" y="4148163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5B4ADC10-6598-F4F0-D029-AA151CF09EFF}"/>
              </a:ext>
            </a:extLst>
          </p:cNvPr>
          <p:cNvSpPr/>
          <p:nvPr/>
        </p:nvSpPr>
        <p:spPr>
          <a:xfrm flipH="1">
            <a:off x="9271393" y="4150232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B698336C-0BCB-2528-07DE-DE0338998E34}"/>
              </a:ext>
            </a:extLst>
          </p:cNvPr>
          <p:cNvSpPr/>
          <p:nvPr/>
        </p:nvSpPr>
        <p:spPr>
          <a:xfrm flipH="1">
            <a:off x="9680782" y="4146792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8C0C24C3-46AF-128D-555F-7EC0887CF505}"/>
              </a:ext>
            </a:extLst>
          </p:cNvPr>
          <p:cNvSpPr/>
          <p:nvPr/>
        </p:nvSpPr>
        <p:spPr>
          <a:xfrm flipH="1">
            <a:off x="10673814" y="3535280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E58E2635-71BD-CB8F-58B8-B423EF68A12F}"/>
              </a:ext>
            </a:extLst>
          </p:cNvPr>
          <p:cNvSpPr/>
          <p:nvPr/>
        </p:nvSpPr>
        <p:spPr>
          <a:xfrm flipH="1">
            <a:off x="10679793" y="4143137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4C90644C-E758-4ABB-1EF8-EC4F28545FE6}"/>
              </a:ext>
            </a:extLst>
          </p:cNvPr>
          <p:cNvSpPr/>
          <p:nvPr/>
        </p:nvSpPr>
        <p:spPr>
          <a:xfrm flipH="1">
            <a:off x="10974128" y="3536226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EA1BB057-361B-042C-9AAB-7625F3B8EE00}"/>
              </a:ext>
            </a:extLst>
          </p:cNvPr>
          <p:cNvSpPr/>
          <p:nvPr/>
        </p:nvSpPr>
        <p:spPr>
          <a:xfrm flipH="1">
            <a:off x="11300894" y="3533701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320DE729-B827-558A-7735-63417F752420}"/>
              </a:ext>
            </a:extLst>
          </p:cNvPr>
          <p:cNvSpPr/>
          <p:nvPr/>
        </p:nvSpPr>
        <p:spPr>
          <a:xfrm flipH="1">
            <a:off x="11613564" y="3529450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D31BC579-DE42-BE14-3BAA-CC890635C23B}"/>
              </a:ext>
            </a:extLst>
          </p:cNvPr>
          <p:cNvSpPr/>
          <p:nvPr/>
        </p:nvSpPr>
        <p:spPr>
          <a:xfrm flipH="1">
            <a:off x="11908028" y="3546785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710B9C27-4BA7-D31B-A7C7-9B620532E1CD}"/>
              </a:ext>
            </a:extLst>
          </p:cNvPr>
          <p:cNvSpPr/>
          <p:nvPr/>
        </p:nvSpPr>
        <p:spPr>
          <a:xfrm flipH="1">
            <a:off x="10970609" y="4140860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EE25672-8CAB-B22D-F362-11B35276BB6C}"/>
              </a:ext>
            </a:extLst>
          </p:cNvPr>
          <p:cNvSpPr/>
          <p:nvPr/>
        </p:nvSpPr>
        <p:spPr>
          <a:xfrm flipH="1">
            <a:off x="11611182" y="4134924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DA0430AD-987A-AB99-F3E7-86F6760A1A9D}"/>
              </a:ext>
            </a:extLst>
          </p:cNvPr>
          <p:cNvSpPr/>
          <p:nvPr/>
        </p:nvSpPr>
        <p:spPr>
          <a:xfrm flipH="1">
            <a:off x="11911002" y="4136066"/>
            <a:ext cx="158380" cy="4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6A24420-B30D-7EE0-C1D1-BB5E01314140}"/>
              </a:ext>
            </a:extLst>
          </p:cNvPr>
          <p:cNvSpPr/>
          <p:nvPr/>
        </p:nvSpPr>
        <p:spPr>
          <a:xfrm flipH="1">
            <a:off x="8182347" y="4239928"/>
            <a:ext cx="203621" cy="45719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F807A724-AED7-17B8-E491-F1AAA41DFC4E}"/>
              </a:ext>
            </a:extLst>
          </p:cNvPr>
          <p:cNvSpPr/>
          <p:nvPr/>
        </p:nvSpPr>
        <p:spPr>
          <a:xfrm flipH="1">
            <a:off x="10037598" y="4234331"/>
            <a:ext cx="203621" cy="45719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FA2680B-154A-4C9E-AE58-E57B75FE41A7}"/>
              </a:ext>
            </a:extLst>
          </p:cNvPr>
          <p:cNvSpPr/>
          <p:nvPr/>
        </p:nvSpPr>
        <p:spPr>
          <a:xfrm flipH="1">
            <a:off x="141077" y="4240814"/>
            <a:ext cx="203621" cy="45719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6E277CCE-F8DA-B5FD-57BA-30C29302CD66}"/>
              </a:ext>
            </a:extLst>
          </p:cNvPr>
          <p:cNvSpPr/>
          <p:nvPr/>
        </p:nvSpPr>
        <p:spPr>
          <a:xfrm flipH="1">
            <a:off x="2334695" y="4244619"/>
            <a:ext cx="203621" cy="45719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1E3C5885-3109-A6C0-A670-723DDEC2EEDB}"/>
              </a:ext>
            </a:extLst>
          </p:cNvPr>
          <p:cNvSpPr/>
          <p:nvPr/>
        </p:nvSpPr>
        <p:spPr>
          <a:xfrm flipH="1">
            <a:off x="3692094" y="4238313"/>
            <a:ext cx="203621" cy="45719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244D9EA-676B-CE10-B419-1EC6AB3DF159}"/>
              </a:ext>
            </a:extLst>
          </p:cNvPr>
          <p:cNvSpPr/>
          <p:nvPr/>
        </p:nvSpPr>
        <p:spPr>
          <a:xfrm flipH="1">
            <a:off x="11244804" y="4183681"/>
            <a:ext cx="282832" cy="527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C4F7D0EF-21DC-3F3E-FFF8-642E9577F7A6}"/>
              </a:ext>
            </a:extLst>
          </p:cNvPr>
          <p:cNvSpPr/>
          <p:nvPr/>
        </p:nvSpPr>
        <p:spPr>
          <a:xfrm flipH="1">
            <a:off x="11199667" y="4238381"/>
            <a:ext cx="375917" cy="45719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4" name="Gerader Verbinder 11">
            <a:extLst>
              <a:ext uri="{FF2B5EF4-FFF2-40B4-BE49-F238E27FC236}">
                <a16:creationId xmlns:a16="http://schemas.microsoft.com/office/drawing/2014/main" id="{BEE686C6-4C34-77F6-606F-9DB6E20DDCB0}"/>
              </a:ext>
            </a:extLst>
          </p:cNvPr>
          <p:cNvCxnSpPr>
            <a:cxnSpLocks/>
          </p:cNvCxnSpPr>
          <p:nvPr/>
        </p:nvCxnSpPr>
        <p:spPr>
          <a:xfrm>
            <a:off x="8266743" y="4098513"/>
            <a:ext cx="0" cy="313916"/>
          </a:xfrm>
          <a:prstGeom prst="line">
            <a:avLst/>
          </a:prstGeom>
          <a:ln w="15875">
            <a:solidFill>
              <a:srgbClr val="55B7E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53">
            <a:extLst>
              <a:ext uri="{FF2B5EF4-FFF2-40B4-BE49-F238E27FC236}">
                <a16:creationId xmlns:a16="http://schemas.microsoft.com/office/drawing/2014/main" id="{90F07DBC-0A33-3838-1523-2F5F746CB08E}"/>
              </a:ext>
            </a:extLst>
          </p:cNvPr>
          <p:cNvCxnSpPr>
            <a:cxnSpLocks/>
          </p:cNvCxnSpPr>
          <p:nvPr/>
        </p:nvCxnSpPr>
        <p:spPr>
          <a:xfrm>
            <a:off x="9766889" y="4104266"/>
            <a:ext cx="0" cy="313916"/>
          </a:xfrm>
          <a:prstGeom prst="line">
            <a:avLst/>
          </a:prstGeom>
          <a:ln w="15875">
            <a:solidFill>
              <a:srgbClr val="55B7E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56">
            <a:extLst>
              <a:ext uri="{FF2B5EF4-FFF2-40B4-BE49-F238E27FC236}">
                <a16:creationId xmlns:a16="http://schemas.microsoft.com/office/drawing/2014/main" id="{0F610D0E-C694-1094-4E8F-771C0F949E47}"/>
              </a:ext>
            </a:extLst>
          </p:cNvPr>
          <p:cNvCxnSpPr>
            <a:cxnSpLocks/>
          </p:cNvCxnSpPr>
          <p:nvPr/>
        </p:nvCxnSpPr>
        <p:spPr>
          <a:xfrm flipH="1">
            <a:off x="11446779" y="3589730"/>
            <a:ext cx="2501" cy="836308"/>
          </a:xfrm>
          <a:prstGeom prst="line">
            <a:avLst/>
          </a:prstGeom>
          <a:ln w="15875">
            <a:solidFill>
              <a:srgbClr val="55B7E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r Verbinder 55">
            <a:extLst>
              <a:ext uri="{FF2B5EF4-FFF2-40B4-BE49-F238E27FC236}">
                <a16:creationId xmlns:a16="http://schemas.microsoft.com/office/drawing/2014/main" id="{647C2D01-6E16-F285-13E3-7415FDAC9C57}"/>
              </a:ext>
            </a:extLst>
          </p:cNvPr>
          <p:cNvCxnSpPr>
            <a:cxnSpLocks/>
          </p:cNvCxnSpPr>
          <p:nvPr/>
        </p:nvCxnSpPr>
        <p:spPr>
          <a:xfrm>
            <a:off x="11383635" y="4098513"/>
            <a:ext cx="0" cy="313916"/>
          </a:xfrm>
          <a:prstGeom prst="line">
            <a:avLst/>
          </a:prstGeom>
          <a:ln w="15875">
            <a:solidFill>
              <a:srgbClr val="55B7E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hteck 117">
            <a:extLst>
              <a:ext uri="{FF2B5EF4-FFF2-40B4-BE49-F238E27FC236}">
                <a16:creationId xmlns:a16="http://schemas.microsoft.com/office/drawing/2014/main" id="{2DDF7BB2-F35E-9976-3CF5-2540802360EB}"/>
              </a:ext>
            </a:extLst>
          </p:cNvPr>
          <p:cNvSpPr/>
          <p:nvPr/>
        </p:nvSpPr>
        <p:spPr>
          <a:xfrm>
            <a:off x="8116277" y="4376625"/>
            <a:ext cx="303671" cy="987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>
                <a:latin typeface="Verdana" panose="020B0604030504040204" pitchFamily="34" charset="0"/>
                <a:ea typeface="Verdana" panose="020B0604030504040204" pitchFamily="34" charset="0"/>
              </a:rPr>
              <a:t>APL</a:t>
            </a:r>
          </a:p>
        </p:txBody>
      </p:sp>
      <p:pic>
        <p:nvPicPr>
          <p:cNvPr id="119" name="Grafik 118" descr="Junge mit Umhang">
            <a:extLst>
              <a:ext uri="{FF2B5EF4-FFF2-40B4-BE49-F238E27FC236}">
                <a16:creationId xmlns:a16="http://schemas.microsoft.com/office/drawing/2014/main" id="{8E2284F9-0F78-66AA-EDD2-434CE5EF04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0253" y="3979737"/>
            <a:ext cx="152384" cy="316196"/>
          </a:xfrm>
          <a:prstGeom prst="rect">
            <a:avLst/>
          </a:prstGeom>
        </p:spPr>
      </p:pic>
      <p:pic>
        <p:nvPicPr>
          <p:cNvPr id="120" name="Grafik 119" descr="Frau mit winkender Hand">
            <a:extLst>
              <a:ext uri="{FF2B5EF4-FFF2-40B4-BE49-F238E27FC236}">
                <a16:creationId xmlns:a16="http://schemas.microsoft.com/office/drawing/2014/main" id="{261419D0-A7D6-CCB2-C7A2-A27F1C68E0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4803" y="3974613"/>
            <a:ext cx="113389" cy="306844"/>
          </a:xfrm>
          <a:prstGeom prst="rect">
            <a:avLst/>
          </a:prstGeom>
        </p:spPr>
      </p:pic>
      <p:sp>
        <p:nvSpPr>
          <p:cNvPr id="121" name="Rechteck 120">
            <a:extLst>
              <a:ext uri="{FF2B5EF4-FFF2-40B4-BE49-F238E27FC236}">
                <a16:creationId xmlns:a16="http://schemas.microsoft.com/office/drawing/2014/main" id="{6E554AF6-4355-2068-CE3B-D42E47BD1282}"/>
              </a:ext>
            </a:extLst>
          </p:cNvPr>
          <p:cNvSpPr/>
          <p:nvPr/>
        </p:nvSpPr>
        <p:spPr>
          <a:xfrm>
            <a:off x="9620289" y="4368798"/>
            <a:ext cx="303671" cy="987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>
                <a:latin typeface="Verdana" panose="020B0604030504040204" pitchFamily="34" charset="0"/>
                <a:ea typeface="Verdana" panose="020B0604030504040204" pitchFamily="34" charset="0"/>
              </a:rPr>
              <a:t>APL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7AFE5CC4-EF1B-4DE1-4711-C7DBA512DF6A}"/>
              </a:ext>
            </a:extLst>
          </p:cNvPr>
          <p:cNvSpPr/>
          <p:nvPr/>
        </p:nvSpPr>
        <p:spPr>
          <a:xfrm>
            <a:off x="11272508" y="4370650"/>
            <a:ext cx="303671" cy="987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>
                <a:latin typeface="Verdana" panose="020B0604030504040204" pitchFamily="34" charset="0"/>
                <a:ea typeface="Verdana" panose="020B0604030504040204" pitchFamily="34" charset="0"/>
              </a:rPr>
              <a:t>APL</a:t>
            </a: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06BDFFB4-3534-C647-B3A0-4CA4444CCE33}"/>
              </a:ext>
            </a:extLst>
          </p:cNvPr>
          <p:cNvGrpSpPr/>
          <p:nvPr/>
        </p:nvGrpSpPr>
        <p:grpSpPr>
          <a:xfrm>
            <a:off x="10778738" y="3928329"/>
            <a:ext cx="295274" cy="369070"/>
            <a:chOff x="4371960" y="705172"/>
            <a:chExt cx="2499444" cy="2926081"/>
          </a:xfrm>
        </p:grpSpPr>
        <p:pic>
          <p:nvPicPr>
            <p:cNvPr id="124" name="Grafik 123" descr="Frau, die ein Schild hält">
              <a:extLst>
                <a:ext uri="{FF2B5EF4-FFF2-40B4-BE49-F238E27FC236}">
                  <a16:creationId xmlns:a16="http://schemas.microsoft.com/office/drawing/2014/main" id="{379C6015-569F-B602-FD07-D6E1802C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94250" y="705172"/>
              <a:ext cx="1654915" cy="2926081"/>
            </a:xfrm>
            <a:prstGeom prst="rect">
              <a:avLst/>
            </a:prstGeom>
          </p:spPr>
        </p:pic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35A6A13C-C1A5-330F-6275-D793C76E4D45}"/>
                </a:ext>
              </a:extLst>
            </p:cNvPr>
            <p:cNvSpPr txBox="1"/>
            <p:nvPr/>
          </p:nvSpPr>
          <p:spPr>
            <a:xfrm>
              <a:off x="4371960" y="1104153"/>
              <a:ext cx="2499444" cy="1342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" b="1">
                  <a:solidFill>
                    <a:srgbClr val="E94F34"/>
                  </a:solidFill>
                  <a:ea typeface="Verdana" panose="020B0604030504040204" pitchFamily="34" charset="0"/>
                </a:rPr>
                <a:t>Ja zu</a:t>
              </a:r>
              <a:br>
                <a:rPr lang="de-DE" sz="300" b="1">
                  <a:solidFill>
                    <a:srgbClr val="E94F34"/>
                  </a:solidFill>
                  <a:ea typeface="Verdana" panose="020B0604030504040204" pitchFamily="34" charset="0"/>
                </a:rPr>
              </a:br>
              <a:r>
                <a:rPr lang="de-DE" sz="200" b="1">
                  <a:solidFill>
                    <a:srgbClr val="E94F34"/>
                  </a:solidFill>
                  <a:ea typeface="Verdana" panose="020B0604030504040204" pitchFamily="34" charset="0"/>
                </a:rPr>
                <a:t>Glasfaser</a:t>
              </a:r>
              <a:r>
                <a:rPr lang="de-DE" sz="300" b="1">
                  <a:solidFill>
                    <a:srgbClr val="E94F34"/>
                  </a:solidFill>
                  <a:ea typeface="Verdana" panose="020B0604030504040204" pitchFamily="34" charset="0"/>
                </a:rPr>
                <a:t>!</a:t>
              </a:r>
            </a:p>
          </p:txBody>
        </p: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68B557A-9192-F8AD-963B-0C154BEE2A2C}"/>
              </a:ext>
            </a:extLst>
          </p:cNvPr>
          <p:cNvGrpSpPr/>
          <p:nvPr/>
        </p:nvGrpSpPr>
        <p:grpSpPr>
          <a:xfrm>
            <a:off x="8150931" y="3201842"/>
            <a:ext cx="248328" cy="225546"/>
            <a:chOff x="8091672" y="3374455"/>
            <a:chExt cx="528217" cy="503664"/>
          </a:xfrm>
        </p:grpSpPr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122E1CFF-B0B3-5B44-119E-E70CD84B6AFC}"/>
                </a:ext>
              </a:extLst>
            </p:cNvPr>
            <p:cNvSpPr/>
            <p:nvPr/>
          </p:nvSpPr>
          <p:spPr>
            <a:xfrm>
              <a:off x="8482351" y="3459956"/>
              <a:ext cx="56812" cy="3349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11FFEE58-9306-7EE2-C088-FCA860F8310A}"/>
                </a:ext>
              </a:extLst>
            </p:cNvPr>
            <p:cNvSpPr/>
            <p:nvPr/>
          </p:nvSpPr>
          <p:spPr>
            <a:xfrm>
              <a:off x="8381998" y="3549432"/>
              <a:ext cx="54000" cy="252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0324E522-125D-71FB-144D-3E8D233891FD}"/>
                </a:ext>
              </a:extLst>
            </p:cNvPr>
            <p:cNvSpPr/>
            <p:nvPr/>
          </p:nvSpPr>
          <p:spPr>
            <a:xfrm>
              <a:off x="8281761" y="3649103"/>
              <a:ext cx="54000" cy="14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90768435-272E-5393-3D73-EEA3D96FC559}"/>
                </a:ext>
              </a:extLst>
            </p:cNvPr>
            <p:cNvSpPr/>
            <p:nvPr/>
          </p:nvSpPr>
          <p:spPr>
            <a:xfrm>
              <a:off x="8182347" y="3738563"/>
              <a:ext cx="61541" cy="650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1" name="Grafik 130" descr="Signal Silhouette">
              <a:extLst>
                <a:ext uri="{FF2B5EF4-FFF2-40B4-BE49-F238E27FC236}">
                  <a16:creationId xmlns:a16="http://schemas.microsoft.com/office/drawing/2014/main" id="{1F2630A6-A51F-A096-88A2-C557012D4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91672" y="3374455"/>
              <a:ext cx="528217" cy="503664"/>
            </a:xfrm>
            <a:prstGeom prst="rect">
              <a:avLst/>
            </a:prstGeom>
          </p:spPr>
        </p:pic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0BD4FB30-5B33-667E-0DDC-AE5A816DCBF6}"/>
              </a:ext>
            </a:extLst>
          </p:cNvPr>
          <p:cNvGrpSpPr/>
          <p:nvPr/>
        </p:nvGrpSpPr>
        <p:grpSpPr>
          <a:xfrm>
            <a:off x="3665504" y="3144669"/>
            <a:ext cx="276264" cy="268855"/>
            <a:chOff x="3665504" y="3831936"/>
            <a:chExt cx="390852" cy="361008"/>
          </a:xfrm>
        </p:grpSpPr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28EC6D3E-AE63-EB4B-CD94-B31591A119A6}"/>
                </a:ext>
              </a:extLst>
            </p:cNvPr>
            <p:cNvSpPr/>
            <p:nvPr/>
          </p:nvSpPr>
          <p:spPr>
            <a:xfrm>
              <a:off x="3726523" y="4049007"/>
              <a:ext cx="45719" cy="824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3C949811-0BAB-1301-00EA-CE0D41CE4790}"/>
                </a:ext>
              </a:extLst>
            </p:cNvPr>
            <p:cNvSpPr/>
            <p:nvPr/>
          </p:nvSpPr>
          <p:spPr>
            <a:xfrm flipH="1">
              <a:off x="3803954" y="3957353"/>
              <a:ext cx="39957" cy="1806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8DA7648D-3837-FBBF-FC3C-C27AFBC4755C}"/>
                </a:ext>
              </a:extLst>
            </p:cNvPr>
            <p:cNvSpPr/>
            <p:nvPr/>
          </p:nvSpPr>
          <p:spPr>
            <a:xfrm flipH="1">
              <a:off x="3872361" y="4028794"/>
              <a:ext cx="45719" cy="1032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B9E830DE-E61D-4B7A-8A51-F66C33BC6D38}"/>
                </a:ext>
              </a:extLst>
            </p:cNvPr>
            <p:cNvSpPr/>
            <p:nvPr/>
          </p:nvSpPr>
          <p:spPr>
            <a:xfrm flipH="1">
              <a:off x="3946105" y="4092915"/>
              <a:ext cx="45537" cy="4662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7" name="Grafik 136" descr="Signal Silhouette">
              <a:extLst>
                <a:ext uri="{FF2B5EF4-FFF2-40B4-BE49-F238E27FC236}">
                  <a16:creationId xmlns:a16="http://schemas.microsoft.com/office/drawing/2014/main" id="{7AF15427-1292-6128-7606-DA86C1E0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665504" y="3831936"/>
              <a:ext cx="390852" cy="361008"/>
            </a:xfrm>
            <a:prstGeom prst="rect">
              <a:avLst/>
            </a:prstGeom>
          </p:spPr>
        </p:pic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7263E3A8-8EB8-71E8-2E3F-4D288C340861}"/>
              </a:ext>
            </a:extLst>
          </p:cNvPr>
          <p:cNvGrpSpPr/>
          <p:nvPr/>
        </p:nvGrpSpPr>
        <p:grpSpPr>
          <a:xfrm>
            <a:off x="2295804" y="3167623"/>
            <a:ext cx="286828" cy="231774"/>
            <a:chOff x="2251488" y="3831993"/>
            <a:chExt cx="390852" cy="361008"/>
          </a:xfrm>
        </p:grpSpPr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D650A696-14F8-3490-A076-E77DEA251F38}"/>
                </a:ext>
              </a:extLst>
            </p:cNvPr>
            <p:cNvSpPr/>
            <p:nvPr/>
          </p:nvSpPr>
          <p:spPr>
            <a:xfrm flipH="1">
              <a:off x="2389937" y="4068343"/>
              <a:ext cx="45719" cy="67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F546F8F8-BCFE-7779-4046-3BA09EA848C6}"/>
                </a:ext>
              </a:extLst>
            </p:cNvPr>
            <p:cNvSpPr/>
            <p:nvPr/>
          </p:nvSpPr>
          <p:spPr>
            <a:xfrm flipH="1">
              <a:off x="2466489" y="4028851"/>
              <a:ext cx="39957" cy="103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E0246AD8-2629-1E23-0D2A-358933818F3C}"/>
                </a:ext>
              </a:extLst>
            </p:cNvPr>
            <p:cNvSpPr/>
            <p:nvPr/>
          </p:nvSpPr>
          <p:spPr>
            <a:xfrm flipH="1">
              <a:off x="2536851" y="4092972"/>
              <a:ext cx="45537" cy="466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2" name="Grafik 141" descr="Signal Silhouette">
              <a:extLst>
                <a:ext uri="{FF2B5EF4-FFF2-40B4-BE49-F238E27FC236}">
                  <a16:creationId xmlns:a16="http://schemas.microsoft.com/office/drawing/2014/main" id="{4E701D5F-A925-BBB6-CA46-6681B3978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2251488" y="3831993"/>
              <a:ext cx="390852" cy="361008"/>
            </a:xfrm>
            <a:prstGeom prst="rect">
              <a:avLst/>
            </a:prstGeom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144D8EF-971C-56B8-188F-F72BC05E7DFC}"/>
              </a:ext>
            </a:extLst>
          </p:cNvPr>
          <p:cNvGrpSpPr/>
          <p:nvPr/>
        </p:nvGrpSpPr>
        <p:grpSpPr>
          <a:xfrm>
            <a:off x="519017" y="3144951"/>
            <a:ext cx="286828" cy="205191"/>
            <a:chOff x="496194" y="3768271"/>
            <a:chExt cx="390852" cy="361008"/>
          </a:xfrm>
        </p:grpSpPr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BA122A59-EFD3-539B-28FA-F1B0FFB08C5E}"/>
                </a:ext>
              </a:extLst>
            </p:cNvPr>
            <p:cNvSpPr/>
            <p:nvPr/>
          </p:nvSpPr>
          <p:spPr>
            <a:xfrm flipH="1">
              <a:off x="706432" y="4023184"/>
              <a:ext cx="45719" cy="475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96D2B86D-6032-D3D4-F33B-263AA047EF5B}"/>
                </a:ext>
              </a:extLst>
            </p:cNvPr>
            <p:cNvSpPr/>
            <p:nvPr/>
          </p:nvSpPr>
          <p:spPr>
            <a:xfrm flipH="1">
              <a:off x="779176" y="4029250"/>
              <a:ext cx="45537" cy="466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6" name="Grafik 145" descr="Signal Silhouette">
              <a:extLst>
                <a:ext uri="{FF2B5EF4-FFF2-40B4-BE49-F238E27FC236}">
                  <a16:creationId xmlns:a16="http://schemas.microsoft.com/office/drawing/2014/main" id="{732931D2-E731-EE93-822A-63878893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496194" y="3768271"/>
              <a:ext cx="390852" cy="361008"/>
            </a:xfrm>
            <a:prstGeom prst="rect">
              <a:avLst/>
            </a:prstGeom>
          </p:spPr>
        </p:pic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2A323E67-357A-E5BA-98EE-1D0F8A9E10F7}"/>
              </a:ext>
            </a:extLst>
          </p:cNvPr>
          <p:cNvGrpSpPr/>
          <p:nvPr/>
        </p:nvGrpSpPr>
        <p:grpSpPr>
          <a:xfrm>
            <a:off x="9631708" y="3208192"/>
            <a:ext cx="248328" cy="225546"/>
            <a:chOff x="8091672" y="3374455"/>
            <a:chExt cx="528217" cy="503664"/>
          </a:xfrm>
        </p:grpSpPr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44837C32-729E-58C4-5E36-A0C6AFD88E6C}"/>
                </a:ext>
              </a:extLst>
            </p:cNvPr>
            <p:cNvSpPr/>
            <p:nvPr/>
          </p:nvSpPr>
          <p:spPr>
            <a:xfrm>
              <a:off x="8482351" y="3459956"/>
              <a:ext cx="56812" cy="3349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335477A6-8C23-EE9B-0C2F-FD92C151882E}"/>
                </a:ext>
              </a:extLst>
            </p:cNvPr>
            <p:cNvSpPr/>
            <p:nvPr/>
          </p:nvSpPr>
          <p:spPr>
            <a:xfrm>
              <a:off x="8381998" y="3549432"/>
              <a:ext cx="54000" cy="252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85241D73-E6FD-E7A5-F404-B471213D6A38}"/>
                </a:ext>
              </a:extLst>
            </p:cNvPr>
            <p:cNvSpPr/>
            <p:nvPr/>
          </p:nvSpPr>
          <p:spPr>
            <a:xfrm>
              <a:off x="8281761" y="3649103"/>
              <a:ext cx="54000" cy="14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04F9800E-8B41-F760-5E16-E409A829E651}"/>
                </a:ext>
              </a:extLst>
            </p:cNvPr>
            <p:cNvSpPr/>
            <p:nvPr/>
          </p:nvSpPr>
          <p:spPr>
            <a:xfrm>
              <a:off x="8182347" y="3738563"/>
              <a:ext cx="61541" cy="650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2" name="Grafik 151" descr="Signal Silhouette">
              <a:extLst>
                <a:ext uri="{FF2B5EF4-FFF2-40B4-BE49-F238E27FC236}">
                  <a16:creationId xmlns:a16="http://schemas.microsoft.com/office/drawing/2014/main" id="{64946DF9-54F8-D634-7D5C-25BA8E181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91672" y="3374455"/>
              <a:ext cx="528217" cy="503664"/>
            </a:xfrm>
            <a:prstGeom prst="rect">
              <a:avLst/>
            </a:prstGeom>
          </p:spPr>
        </p:pic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79046727-E337-B3CD-E31C-1121AB2EB70B}"/>
              </a:ext>
            </a:extLst>
          </p:cNvPr>
          <p:cNvGrpSpPr/>
          <p:nvPr/>
        </p:nvGrpSpPr>
        <p:grpSpPr>
          <a:xfrm>
            <a:off x="11259471" y="2542384"/>
            <a:ext cx="248328" cy="225546"/>
            <a:chOff x="8091672" y="3374455"/>
            <a:chExt cx="528217" cy="503664"/>
          </a:xfrm>
        </p:grpSpPr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8B851151-890C-384D-1447-6BF9CF86A2AD}"/>
                </a:ext>
              </a:extLst>
            </p:cNvPr>
            <p:cNvSpPr/>
            <p:nvPr/>
          </p:nvSpPr>
          <p:spPr>
            <a:xfrm>
              <a:off x="8482351" y="3459956"/>
              <a:ext cx="56812" cy="3349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58FF33C7-9D88-A3FD-CB50-1C4E70F980A1}"/>
                </a:ext>
              </a:extLst>
            </p:cNvPr>
            <p:cNvSpPr/>
            <p:nvPr/>
          </p:nvSpPr>
          <p:spPr>
            <a:xfrm>
              <a:off x="8381998" y="3549432"/>
              <a:ext cx="54000" cy="252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6CD75F3B-2D43-0023-2628-C4E4509F68B4}"/>
                </a:ext>
              </a:extLst>
            </p:cNvPr>
            <p:cNvSpPr/>
            <p:nvPr/>
          </p:nvSpPr>
          <p:spPr>
            <a:xfrm>
              <a:off x="8281761" y="3649103"/>
              <a:ext cx="54000" cy="14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4DD8A51B-78F3-43B6-C246-8AF13D99AF5E}"/>
                </a:ext>
              </a:extLst>
            </p:cNvPr>
            <p:cNvSpPr/>
            <p:nvPr/>
          </p:nvSpPr>
          <p:spPr>
            <a:xfrm>
              <a:off x="8182347" y="3738563"/>
              <a:ext cx="61541" cy="650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8" name="Grafik 157" descr="Signal Silhouette">
              <a:extLst>
                <a:ext uri="{FF2B5EF4-FFF2-40B4-BE49-F238E27FC236}">
                  <a16:creationId xmlns:a16="http://schemas.microsoft.com/office/drawing/2014/main" id="{7F6C085C-4605-5D18-0B73-D8A78DC1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91672" y="3374455"/>
              <a:ext cx="528217" cy="503664"/>
            </a:xfrm>
            <a:prstGeom prst="rect">
              <a:avLst/>
            </a:prstGeom>
          </p:spPr>
        </p:pic>
      </p:grpSp>
      <p:sp>
        <p:nvSpPr>
          <p:cNvPr id="5" name="Grafik 15">
            <a:extLst>
              <a:ext uri="{FF2B5EF4-FFF2-40B4-BE49-F238E27FC236}">
                <a16:creationId xmlns:a16="http://schemas.microsoft.com/office/drawing/2014/main" id="{65F8A6BB-F46A-9DAA-5CCD-7D4B612606C3}"/>
              </a:ext>
            </a:extLst>
          </p:cNvPr>
          <p:cNvSpPr/>
          <p:nvPr/>
        </p:nvSpPr>
        <p:spPr>
          <a:xfrm>
            <a:off x="4283997" y="1713991"/>
            <a:ext cx="3733167" cy="1026683"/>
          </a:xfrm>
          <a:custGeom>
            <a:avLst/>
            <a:gdLst>
              <a:gd name="connsiteX0" fmla="*/ 1987610 w 2101730"/>
              <a:gd name="connsiteY0" fmla="*/ 0 h 1132089"/>
              <a:gd name="connsiteX1" fmla="*/ 114121 w 2101730"/>
              <a:gd name="connsiteY1" fmla="*/ 0 h 1132089"/>
              <a:gd name="connsiteX2" fmla="*/ 0 w 2101730"/>
              <a:gd name="connsiteY2" fmla="*/ 113969 h 1132089"/>
              <a:gd name="connsiteX3" fmla="*/ 0 w 2101730"/>
              <a:gd name="connsiteY3" fmla="*/ 828173 h 1132089"/>
              <a:gd name="connsiteX4" fmla="*/ 114121 w 2101730"/>
              <a:gd name="connsiteY4" fmla="*/ 942141 h 1132089"/>
              <a:gd name="connsiteX5" fmla="*/ 1450290 w 2101730"/>
              <a:gd name="connsiteY5" fmla="*/ 942141 h 1132089"/>
              <a:gd name="connsiteX6" fmla="*/ 2101731 w 2101730"/>
              <a:gd name="connsiteY6" fmla="*/ 1132089 h 1132089"/>
              <a:gd name="connsiteX7" fmla="*/ 2101731 w 2101730"/>
              <a:gd name="connsiteY7" fmla="*/ 942141 h 1132089"/>
              <a:gd name="connsiteX8" fmla="*/ 2101731 w 2101730"/>
              <a:gd name="connsiteY8" fmla="*/ 113969 h 1132089"/>
              <a:gd name="connsiteX9" fmla="*/ 1987610 w 2101730"/>
              <a:gd name="connsiteY9" fmla="*/ 0 h 11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1730" h="1132089">
                <a:moveTo>
                  <a:pt x="1987610" y="0"/>
                </a:moveTo>
                <a:lnTo>
                  <a:pt x="114121" y="0"/>
                </a:lnTo>
                <a:cubicBezTo>
                  <a:pt x="51355" y="0"/>
                  <a:pt x="0" y="51286"/>
                  <a:pt x="0" y="113969"/>
                </a:cubicBezTo>
                <a:lnTo>
                  <a:pt x="0" y="828173"/>
                </a:lnTo>
                <a:cubicBezTo>
                  <a:pt x="0" y="890855"/>
                  <a:pt x="51355" y="942141"/>
                  <a:pt x="114121" y="942141"/>
                </a:cubicBezTo>
                <a:lnTo>
                  <a:pt x="1450290" y="942141"/>
                </a:lnTo>
                <a:cubicBezTo>
                  <a:pt x="1684238" y="942141"/>
                  <a:pt x="1908676" y="1008623"/>
                  <a:pt x="2101731" y="1132089"/>
                </a:cubicBezTo>
                <a:lnTo>
                  <a:pt x="2101731" y="942141"/>
                </a:lnTo>
                <a:lnTo>
                  <a:pt x="2101731" y="113969"/>
                </a:lnTo>
                <a:cubicBezTo>
                  <a:pt x="2101731" y="51286"/>
                  <a:pt x="2050376" y="0"/>
                  <a:pt x="1987610" y="0"/>
                </a:cubicBezTo>
                <a:close/>
              </a:path>
            </a:pathLst>
          </a:custGeom>
          <a:solidFill>
            <a:schemeClr val="accent2"/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199B8B-9FE0-BA65-C2D2-F5C46CCD7B44}"/>
              </a:ext>
            </a:extLst>
          </p:cNvPr>
          <p:cNvSpPr txBox="1"/>
          <p:nvPr/>
        </p:nvSpPr>
        <p:spPr>
          <a:xfrm>
            <a:off x="4426402" y="1816207"/>
            <a:ext cx="358152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b="1" kern="0">
                <a:solidFill>
                  <a:schemeClr val="bg1"/>
                </a:solidFill>
                <a:latin typeface="Verdana"/>
                <a:ea typeface="Verdana"/>
              </a:rPr>
              <a:t>Kein Leistungsverlust bei gemeinsamer Nutzung</a:t>
            </a:r>
          </a:p>
        </p:txBody>
      </p:sp>
    </p:spTree>
    <p:extLst>
      <p:ext uri="{BB962C8B-B14F-4D97-AF65-F5344CB8AC3E}">
        <p14:creationId xmlns:p14="http://schemas.microsoft.com/office/powerpoint/2010/main" val="121263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29EFFE-30CC-EF3F-0CA9-AB94A543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561970"/>
            <a:ext cx="10515600" cy="462013"/>
          </a:xfrm>
        </p:spPr>
        <p:txBody>
          <a:bodyPr>
            <a:normAutofit/>
          </a:bodyPr>
          <a:lstStyle/>
          <a:p>
            <a:r>
              <a:rPr lang="de-DE"/>
              <a:t>Vorteile der Glasfaserinfrastruktur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4561E7-EDFF-ACD5-3357-DCD6CFE48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Technologievergleich</a:t>
            </a:r>
          </a:p>
        </p:txBody>
      </p:sp>
      <p:cxnSp>
        <p:nvCxnSpPr>
          <p:cNvPr id="5" name="Gerader Verbinder 38">
            <a:extLst>
              <a:ext uri="{FF2B5EF4-FFF2-40B4-BE49-F238E27FC236}">
                <a16:creationId xmlns:a16="http://schemas.microsoft.com/office/drawing/2014/main" id="{7D8582D8-5653-01A4-F07D-3BDB8C8CF908}"/>
              </a:ext>
            </a:extLst>
          </p:cNvPr>
          <p:cNvCxnSpPr/>
          <p:nvPr/>
        </p:nvCxnSpPr>
        <p:spPr>
          <a:xfrm flipV="1">
            <a:off x="2742402" y="1769812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37">
            <a:extLst>
              <a:ext uri="{FF2B5EF4-FFF2-40B4-BE49-F238E27FC236}">
                <a16:creationId xmlns:a16="http://schemas.microsoft.com/office/drawing/2014/main" id="{80EA1BDC-7338-4480-DE23-4924E2433DF9}"/>
              </a:ext>
            </a:extLst>
          </p:cNvPr>
          <p:cNvCxnSpPr/>
          <p:nvPr/>
        </p:nvCxnSpPr>
        <p:spPr>
          <a:xfrm flipV="1">
            <a:off x="3534726" y="1769812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39">
            <a:extLst>
              <a:ext uri="{FF2B5EF4-FFF2-40B4-BE49-F238E27FC236}">
                <a16:creationId xmlns:a16="http://schemas.microsoft.com/office/drawing/2014/main" id="{2208DE74-FD10-984A-876A-DE23E836AB64}"/>
              </a:ext>
            </a:extLst>
          </p:cNvPr>
          <p:cNvCxnSpPr/>
          <p:nvPr/>
        </p:nvCxnSpPr>
        <p:spPr>
          <a:xfrm flipV="1">
            <a:off x="4322202" y="1763386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40">
            <a:extLst>
              <a:ext uri="{FF2B5EF4-FFF2-40B4-BE49-F238E27FC236}">
                <a16:creationId xmlns:a16="http://schemas.microsoft.com/office/drawing/2014/main" id="{C33B2951-2C14-E5D5-0DB9-D5359B44877F}"/>
              </a:ext>
            </a:extLst>
          </p:cNvPr>
          <p:cNvCxnSpPr/>
          <p:nvPr/>
        </p:nvCxnSpPr>
        <p:spPr>
          <a:xfrm flipV="1">
            <a:off x="5114526" y="1757514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r Verbinder 41">
            <a:extLst>
              <a:ext uri="{FF2B5EF4-FFF2-40B4-BE49-F238E27FC236}">
                <a16:creationId xmlns:a16="http://schemas.microsoft.com/office/drawing/2014/main" id="{F2FD2B9E-C388-194F-14A1-4609F4322B5B}"/>
              </a:ext>
            </a:extLst>
          </p:cNvPr>
          <p:cNvCxnSpPr/>
          <p:nvPr/>
        </p:nvCxnSpPr>
        <p:spPr>
          <a:xfrm flipV="1">
            <a:off x="5904052" y="1763490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42">
            <a:extLst>
              <a:ext uri="{FF2B5EF4-FFF2-40B4-BE49-F238E27FC236}">
                <a16:creationId xmlns:a16="http://schemas.microsoft.com/office/drawing/2014/main" id="{BC7860D4-2DA9-8535-65BA-A3A23E0786D9}"/>
              </a:ext>
            </a:extLst>
          </p:cNvPr>
          <p:cNvCxnSpPr/>
          <p:nvPr/>
        </p:nvCxnSpPr>
        <p:spPr>
          <a:xfrm flipV="1">
            <a:off x="6691589" y="1769362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r Verbinder 43">
            <a:extLst>
              <a:ext uri="{FF2B5EF4-FFF2-40B4-BE49-F238E27FC236}">
                <a16:creationId xmlns:a16="http://schemas.microsoft.com/office/drawing/2014/main" id="{4FE54734-58ED-1365-FD1D-1464615BB7AE}"/>
              </a:ext>
            </a:extLst>
          </p:cNvPr>
          <p:cNvCxnSpPr/>
          <p:nvPr/>
        </p:nvCxnSpPr>
        <p:spPr>
          <a:xfrm flipV="1">
            <a:off x="7483913" y="1763386"/>
            <a:ext cx="0" cy="3209120"/>
          </a:xfrm>
          <a:prstGeom prst="line">
            <a:avLst/>
          </a:prstGeom>
          <a:ln w="635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hteck 161">
            <a:extLst>
              <a:ext uri="{FF2B5EF4-FFF2-40B4-BE49-F238E27FC236}">
                <a16:creationId xmlns:a16="http://schemas.microsoft.com/office/drawing/2014/main" id="{E64D13C7-E119-B56E-0376-E57AE24FBA9D}"/>
              </a:ext>
            </a:extLst>
          </p:cNvPr>
          <p:cNvSpPr/>
          <p:nvPr/>
        </p:nvSpPr>
        <p:spPr>
          <a:xfrm>
            <a:off x="2015510" y="2087321"/>
            <a:ext cx="1067598" cy="2920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BCF8C6CC-2E3C-8005-055F-F421F51F7784}"/>
              </a:ext>
            </a:extLst>
          </p:cNvPr>
          <p:cNvSpPr/>
          <p:nvPr/>
        </p:nvSpPr>
        <p:spPr>
          <a:xfrm>
            <a:off x="3128827" y="2285892"/>
            <a:ext cx="204025" cy="4571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32C1E3F9-4FD7-AFD2-C299-3FF04DD492D2}"/>
              </a:ext>
            </a:extLst>
          </p:cNvPr>
          <p:cNvSpPr/>
          <p:nvPr/>
        </p:nvSpPr>
        <p:spPr>
          <a:xfrm>
            <a:off x="3128826" y="2243421"/>
            <a:ext cx="204025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Rechteck 164">
            <a:extLst>
              <a:ext uri="{FF2B5EF4-FFF2-40B4-BE49-F238E27FC236}">
                <a16:creationId xmlns:a16="http://schemas.microsoft.com/office/drawing/2014/main" id="{3FCE71A9-1725-B585-E418-6B9C97C5F4B2}"/>
              </a:ext>
            </a:extLst>
          </p:cNvPr>
          <p:cNvSpPr/>
          <p:nvPr/>
        </p:nvSpPr>
        <p:spPr>
          <a:xfrm>
            <a:off x="3128825" y="2208625"/>
            <a:ext cx="204025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85913486-B198-2B7F-CE4E-9BEA7C0A0295}"/>
              </a:ext>
            </a:extLst>
          </p:cNvPr>
          <p:cNvSpPr/>
          <p:nvPr/>
        </p:nvSpPr>
        <p:spPr>
          <a:xfrm>
            <a:off x="3128825" y="2171846"/>
            <a:ext cx="204025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F8CA35E2-A9D4-BAAD-47D1-308DEAD44A04}"/>
              </a:ext>
            </a:extLst>
          </p:cNvPr>
          <p:cNvSpPr/>
          <p:nvPr/>
        </p:nvSpPr>
        <p:spPr>
          <a:xfrm>
            <a:off x="3128824" y="2127751"/>
            <a:ext cx="204025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Rechteck 167">
            <a:extLst>
              <a:ext uri="{FF2B5EF4-FFF2-40B4-BE49-F238E27FC236}">
                <a16:creationId xmlns:a16="http://schemas.microsoft.com/office/drawing/2014/main" id="{11728735-E73F-2DF8-251C-A9BA671D0065}"/>
              </a:ext>
            </a:extLst>
          </p:cNvPr>
          <p:cNvSpPr/>
          <p:nvPr/>
        </p:nvSpPr>
        <p:spPr>
          <a:xfrm>
            <a:off x="3083108" y="2111194"/>
            <a:ext cx="45719" cy="244288"/>
          </a:xfrm>
          <a:prstGeom prst="rect">
            <a:avLst/>
          </a:prstGeom>
          <a:solidFill>
            <a:srgbClr val="5151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1C334C85-C251-D955-2E5A-1B12DAD0F622}"/>
              </a:ext>
            </a:extLst>
          </p:cNvPr>
          <p:cNvSpPr txBox="1"/>
          <p:nvPr/>
        </p:nvSpPr>
        <p:spPr>
          <a:xfrm>
            <a:off x="3346918" y="2092984"/>
            <a:ext cx="1604927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1200" b="1">
                <a:latin typeface="Verdana"/>
                <a:ea typeface="Verdana"/>
              </a:rPr>
              <a:t>154,4 </a:t>
            </a:r>
            <a:r>
              <a:rPr lang="de-DE" sz="1200" b="1" err="1">
                <a:latin typeface="Verdana"/>
                <a:ea typeface="Verdana"/>
              </a:rPr>
              <a:t>MegaWatt</a:t>
            </a:r>
            <a:endParaRPr lang="de-DE" sz="1200" b="1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0" name="Rechteck 169">
            <a:extLst>
              <a:ext uri="{FF2B5EF4-FFF2-40B4-BE49-F238E27FC236}">
                <a16:creationId xmlns:a16="http://schemas.microsoft.com/office/drawing/2014/main" id="{534CF46F-2381-FDBF-7D4C-BFAFE7A67BE3}"/>
              </a:ext>
            </a:extLst>
          </p:cNvPr>
          <p:cNvSpPr/>
          <p:nvPr/>
        </p:nvSpPr>
        <p:spPr>
          <a:xfrm>
            <a:off x="2013113" y="3028022"/>
            <a:ext cx="2630697" cy="292034"/>
          </a:xfrm>
          <a:prstGeom prst="rect">
            <a:avLst/>
          </a:prstGeom>
          <a:solidFill>
            <a:srgbClr val="D600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41911405-52EE-7E88-6B61-86F6716105E3}"/>
              </a:ext>
            </a:extLst>
          </p:cNvPr>
          <p:cNvSpPr/>
          <p:nvPr/>
        </p:nvSpPr>
        <p:spPr>
          <a:xfrm>
            <a:off x="4643810" y="3051895"/>
            <a:ext cx="45719" cy="244288"/>
          </a:xfrm>
          <a:prstGeom prst="rect">
            <a:avLst/>
          </a:prstGeom>
          <a:solidFill>
            <a:srgbClr val="5151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id="{18A8BE65-0824-9134-7F7F-60CFCE8DEA64}"/>
              </a:ext>
            </a:extLst>
          </p:cNvPr>
          <p:cNvSpPr/>
          <p:nvPr/>
        </p:nvSpPr>
        <p:spPr>
          <a:xfrm>
            <a:off x="4691686" y="3065604"/>
            <a:ext cx="101234" cy="2072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Rechteck 172">
            <a:extLst>
              <a:ext uri="{FF2B5EF4-FFF2-40B4-BE49-F238E27FC236}">
                <a16:creationId xmlns:a16="http://schemas.microsoft.com/office/drawing/2014/main" id="{72D61D9E-1289-FCF7-007C-4D84BFA5BD2A}"/>
              </a:ext>
            </a:extLst>
          </p:cNvPr>
          <p:cNvSpPr/>
          <p:nvPr/>
        </p:nvSpPr>
        <p:spPr>
          <a:xfrm>
            <a:off x="2013114" y="4021180"/>
            <a:ext cx="4647162" cy="292034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A6018347-7A58-95DE-4CE5-145EB763EE07}"/>
              </a:ext>
            </a:extLst>
          </p:cNvPr>
          <p:cNvGrpSpPr/>
          <p:nvPr/>
        </p:nvGrpSpPr>
        <p:grpSpPr>
          <a:xfrm>
            <a:off x="6660277" y="3916121"/>
            <a:ext cx="306394" cy="502681"/>
            <a:chOff x="7377437" y="3916121"/>
            <a:chExt cx="306394" cy="502681"/>
          </a:xfrm>
        </p:grpSpPr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500F18C9-8812-AF47-158A-A14A682F0636}"/>
                </a:ext>
              </a:extLst>
            </p:cNvPr>
            <p:cNvSpPr/>
            <p:nvPr/>
          </p:nvSpPr>
          <p:spPr>
            <a:xfrm>
              <a:off x="7377437" y="3987671"/>
              <a:ext cx="47874" cy="36883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51515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2DD5DFE2-C821-96D9-4B88-F12F8A2FB919}"/>
                </a:ext>
              </a:extLst>
            </p:cNvPr>
            <p:cNvSpPr/>
            <p:nvPr/>
          </p:nvSpPr>
          <p:spPr>
            <a:xfrm>
              <a:off x="7425311" y="3987671"/>
              <a:ext cx="47874" cy="36883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51515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0BCE9211-884E-ABD4-ADA4-418C34AD3113}"/>
                </a:ext>
              </a:extLst>
            </p:cNvPr>
            <p:cNvSpPr/>
            <p:nvPr/>
          </p:nvSpPr>
          <p:spPr>
            <a:xfrm>
              <a:off x="7473184" y="3987671"/>
              <a:ext cx="81387" cy="36883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51515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DC45F369-9EEA-EA93-38BF-00E9AF4B437D}"/>
                </a:ext>
              </a:extLst>
            </p:cNvPr>
            <p:cNvSpPr/>
            <p:nvPr/>
          </p:nvSpPr>
          <p:spPr>
            <a:xfrm>
              <a:off x="7554571" y="3916121"/>
              <a:ext cx="81386" cy="502681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51515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EDC827E3-04A2-C41D-7863-1302155F62AC}"/>
                </a:ext>
              </a:extLst>
            </p:cNvPr>
            <p:cNvSpPr/>
            <p:nvPr/>
          </p:nvSpPr>
          <p:spPr>
            <a:xfrm>
              <a:off x="7635957" y="3987671"/>
              <a:ext cx="47874" cy="36883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51515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0" name="Textfeld 179">
            <a:extLst>
              <a:ext uri="{FF2B5EF4-FFF2-40B4-BE49-F238E27FC236}">
                <a16:creationId xmlns:a16="http://schemas.microsoft.com/office/drawing/2014/main" id="{43937E45-C75D-2B12-8C52-02B923B0CE8B}"/>
              </a:ext>
            </a:extLst>
          </p:cNvPr>
          <p:cNvSpPr txBox="1"/>
          <p:nvPr/>
        </p:nvSpPr>
        <p:spPr>
          <a:xfrm>
            <a:off x="4850580" y="3025698"/>
            <a:ext cx="1604927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1200" b="1">
                <a:latin typeface="Verdana"/>
                <a:ea typeface="Verdana"/>
              </a:rPr>
              <a:t>349,9 </a:t>
            </a:r>
            <a:r>
              <a:rPr lang="de-DE" sz="1200" b="1" err="1">
                <a:latin typeface="Verdana"/>
                <a:ea typeface="Verdana"/>
              </a:rPr>
              <a:t>MegaWatt</a:t>
            </a:r>
            <a:endParaRPr lang="de-DE" sz="1200" b="1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70D96944-3092-465F-B2D4-AB1FCB310006}"/>
              </a:ext>
            </a:extLst>
          </p:cNvPr>
          <p:cNvSpPr txBox="1"/>
          <p:nvPr/>
        </p:nvSpPr>
        <p:spPr>
          <a:xfrm>
            <a:off x="6942734" y="4021180"/>
            <a:ext cx="1604927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1200" b="1">
                <a:latin typeface="Verdana"/>
                <a:ea typeface="Verdana"/>
              </a:rPr>
              <a:t>644,1 </a:t>
            </a:r>
            <a:r>
              <a:rPr lang="de-DE" sz="1200" b="1" err="1">
                <a:latin typeface="Verdana"/>
                <a:ea typeface="Verdana"/>
              </a:rPr>
              <a:t>MegaWatt</a:t>
            </a:r>
            <a:endParaRPr lang="de-DE" sz="1200" b="1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2" name="Gerade Verbindung mit Pfeil 181">
            <a:extLst>
              <a:ext uri="{FF2B5EF4-FFF2-40B4-BE49-F238E27FC236}">
                <a16:creationId xmlns:a16="http://schemas.microsoft.com/office/drawing/2014/main" id="{95F5B4CF-A534-0EEE-80E5-CF7BA16DD30A}"/>
              </a:ext>
            </a:extLst>
          </p:cNvPr>
          <p:cNvCxnSpPr>
            <a:cxnSpLocks/>
          </p:cNvCxnSpPr>
          <p:nvPr/>
        </p:nvCxnSpPr>
        <p:spPr>
          <a:xfrm>
            <a:off x="2013113" y="4965223"/>
            <a:ext cx="7274322" cy="13709"/>
          </a:xfrm>
          <a:prstGeom prst="straightConnector1">
            <a:avLst/>
          </a:prstGeom>
          <a:ln w="25400">
            <a:solidFill>
              <a:srgbClr val="5151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>
            <a:extLst>
              <a:ext uri="{FF2B5EF4-FFF2-40B4-BE49-F238E27FC236}">
                <a16:creationId xmlns:a16="http://schemas.microsoft.com/office/drawing/2014/main" id="{F46A926A-B0B5-C1DB-DB7D-A05122CD1C51}"/>
              </a:ext>
            </a:extLst>
          </p:cNvPr>
          <p:cNvCxnSpPr>
            <a:cxnSpLocks/>
          </p:cNvCxnSpPr>
          <p:nvPr/>
        </p:nvCxnSpPr>
        <p:spPr>
          <a:xfrm flipV="1">
            <a:off x="1950078" y="1584641"/>
            <a:ext cx="0" cy="3357622"/>
          </a:xfrm>
          <a:prstGeom prst="straightConnector1">
            <a:avLst/>
          </a:prstGeom>
          <a:ln w="25400">
            <a:solidFill>
              <a:srgbClr val="5151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feld 183">
            <a:extLst>
              <a:ext uri="{FF2B5EF4-FFF2-40B4-BE49-F238E27FC236}">
                <a16:creationId xmlns:a16="http://schemas.microsoft.com/office/drawing/2014/main" id="{FC088D3E-9D11-DE51-369D-C2F571C0CB4D}"/>
              </a:ext>
            </a:extLst>
          </p:cNvPr>
          <p:cNvSpPr txBox="1"/>
          <p:nvPr/>
        </p:nvSpPr>
        <p:spPr>
          <a:xfrm>
            <a:off x="458313" y="1931178"/>
            <a:ext cx="13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>
                <a:latin typeface="Verdana" panose="020B0604030504040204" pitchFamily="34" charset="0"/>
                <a:ea typeface="Verdana" panose="020B0604030504040204" pitchFamily="34" charset="0"/>
              </a:rPr>
              <a:t>FTTH</a:t>
            </a:r>
          </a:p>
          <a:p>
            <a:pPr algn="r"/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</a:rPr>
              <a:t>Glasfaser bis </a:t>
            </a:r>
            <a:br>
              <a:rPr lang="de-DE" sz="12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</a:rPr>
              <a:t>in die Wohnung</a:t>
            </a: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5C2A447F-2DFE-3EF5-0CDC-4FA11DB8EFF3}"/>
              </a:ext>
            </a:extLst>
          </p:cNvPr>
          <p:cNvSpPr txBox="1"/>
          <p:nvPr/>
        </p:nvSpPr>
        <p:spPr>
          <a:xfrm>
            <a:off x="407169" y="2846084"/>
            <a:ext cx="143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>
                <a:latin typeface="Verdana" panose="020B0604030504040204" pitchFamily="34" charset="0"/>
                <a:ea typeface="Verdana" panose="020B0604030504040204" pitchFamily="34" charset="0"/>
              </a:rPr>
              <a:t>VDSL</a:t>
            </a:r>
          </a:p>
          <a:p>
            <a:pPr algn="r"/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</a:rPr>
              <a:t>Vectoring/</a:t>
            </a:r>
            <a:br>
              <a:rPr lang="de-DE" sz="12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200">
                <a:latin typeface="Verdana" panose="020B0604030504040204" pitchFamily="34" charset="0"/>
                <a:ea typeface="Verdana" panose="020B0604030504040204" pitchFamily="34" charset="0"/>
              </a:rPr>
              <a:t>Super-Vectoring</a:t>
            </a: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0DCBF6DD-341C-7919-38BC-0E99FFD32E40}"/>
              </a:ext>
            </a:extLst>
          </p:cNvPr>
          <p:cNvSpPr txBox="1"/>
          <p:nvPr/>
        </p:nvSpPr>
        <p:spPr>
          <a:xfrm>
            <a:off x="401590" y="4021180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>
                <a:latin typeface="Verdana" panose="020B0604030504040204" pitchFamily="34" charset="0"/>
                <a:ea typeface="Verdana" panose="020B0604030504040204" pitchFamily="34" charset="0"/>
              </a:rPr>
              <a:t>TV - Kabelnetz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3249C703-AE1F-6528-C858-07A9A370B512}"/>
              </a:ext>
            </a:extLst>
          </p:cNvPr>
          <p:cNvSpPr txBox="1"/>
          <p:nvPr/>
        </p:nvSpPr>
        <p:spPr>
          <a:xfrm>
            <a:off x="2383482" y="504429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100 MW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B25180CC-F869-A641-C8F1-5EED2955BDA5}"/>
              </a:ext>
            </a:extLst>
          </p:cNvPr>
          <p:cNvSpPr txBox="1"/>
          <p:nvPr/>
        </p:nvSpPr>
        <p:spPr>
          <a:xfrm>
            <a:off x="3180302" y="504725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200 MW</a:t>
            </a: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23BF1FC1-5A71-19EA-6E62-FA1CC1716C4B}"/>
              </a:ext>
            </a:extLst>
          </p:cNvPr>
          <p:cNvSpPr txBox="1"/>
          <p:nvPr/>
        </p:nvSpPr>
        <p:spPr>
          <a:xfrm>
            <a:off x="3967778" y="504429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300 MW</a:t>
            </a: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id="{22B45A92-0C80-149A-EC77-1C1EB6F3A711}"/>
              </a:ext>
            </a:extLst>
          </p:cNvPr>
          <p:cNvSpPr txBox="1"/>
          <p:nvPr/>
        </p:nvSpPr>
        <p:spPr>
          <a:xfrm>
            <a:off x="4759926" y="504725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400 MW</a:t>
            </a:r>
          </a:p>
        </p:txBody>
      </p:sp>
      <p:sp>
        <p:nvSpPr>
          <p:cNvPr id="191" name="Textfeld 190">
            <a:extLst>
              <a:ext uri="{FF2B5EF4-FFF2-40B4-BE49-F238E27FC236}">
                <a16:creationId xmlns:a16="http://schemas.microsoft.com/office/drawing/2014/main" id="{EBA45F57-ED57-2FA2-9F42-CC0108B6A974}"/>
              </a:ext>
            </a:extLst>
          </p:cNvPr>
          <p:cNvSpPr txBox="1"/>
          <p:nvPr/>
        </p:nvSpPr>
        <p:spPr>
          <a:xfrm>
            <a:off x="5552074" y="5051050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500 MW</a:t>
            </a:r>
          </a:p>
        </p:txBody>
      </p:sp>
      <p:sp>
        <p:nvSpPr>
          <p:cNvPr id="192" name="Textfeld 191">
            <a:extLst>
              <a:ext uri="{FF2B5EF4-FFF2-40B4-BE49-F238E27FC236}">
                <a16:creationId xmlns:a16="http://schemas.microsoft.com/office/drawing/2014/main" id="{6A663D00-6155-1ECC-A70D-1C5F6705BBB0}"/>
              </a:ext>
            </a:extLst>
          </p:cNvPr>
          <p:cNvSpPr txBox="1"/>
          <p:nvPr/>
        </p:nvSpPr>
        <p:spPr>
          <a:xfrm>
            <a:off x="6337165" y="5044299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600 MW</a:t>
            </a:r>
          </a:p>
        </p:txBody>
      </p:sp>
      <p:sp>
        <p:nvSpPr>
          <p:cNvPr id="193" name="Textfeld 192">
            <a:extLst>
              <a:ext uri="{FF2B5EF4-FFF2-40B4-BE49-F238E27FC236}">
                <a16:creationId xmlns:a16="http://schemas.microsoft.com/office/drawing/2014/main" id="{21802E1F-9C2C-9912-9CC6-C6C19D136C1A}"/>
              </a:ext>
            </a:extLst>
          </p:cNvPr>
          <p:cNvSpPr txBox="1"/>
          <p:nvPr/>
        </p:nvSpPr>
        <p:spPr>
          <a:xfrm>
            <a:off x="7125915" y="5041420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>
                <a:latin typeface="Verdana" panose="020B0604030504040204" pitchFamily="34" charset="0"/>
                <a:ea typeface="Verdana" panose="020B0604030504040204" pitchFamily="34" charset="0"/>
              </a:rPr>
              <a:t>700 MW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4C9AD5-657F-62CD-B9D0-12E8021CBC9C}"/>
              </a:ext>
            </a:extLst>
          </p:cNvPr>
          <p:cNvSpPr txBox="1"/>
          <p:nvPr/>
        </p:nvSpPr>
        <p:spPr>
          <a:xfrm>
            <a:off x="10033861" y="5420484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>
                <a:latin typeface="Verdana" panose="020B0604030504040204" pitchFamily="34" charset="0"/>
                <a:ea typeface="Verdana" panose="020B0604030504040204" pitchFamily="34" charset="0"/>
              </a:rPr>
              <a:t>Quelle: </a:t>
            </a:r>
            <a:r>
              <a:rPr lang="de-DE" sz="1050" err="1">
                <a:latin typeface="Verdana" panose="020B0604030504040204" pitchFamily="34" charset="0"/>
                <a:ea typeface="Verdana" panose="020B0604030504040204" pitchFamily="34" charset="0"/>
              </a:rPr>
              <a:t>Breko</a:t>
            </a:r>
            <a:endParaRPr lang="de-DE" sz="10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Grafik 15">
            <a:extLst>
              <a:ext uri="{FF2B5EF4-FFF2-40B4-BE49-F238E27FC236}">
                <a16:creationId xmlns:a16="http://schemas.microsoft.com/office/drawing/2014/main" id="{DB47E1FC-8337-DE58-B235-88A1E81BC4AB}"/>
              </a:ext>
            </a:extLst>
          </p:cNvPr>
          <p:cNvSpPr/>
          <p:nvPr/>
        </p:nvSpPr>
        <p:spPr>
          <a:xfrm flipH="1">
            <a:off x="7860145" y="1344536"/>
            <a:ext cx="2475345" cy="1026683"/>
          </a:xfrm>
          <a:custGeom>
            <a:avLst/>
            <a:gdLst>
              <a:gd name="connsiteX0" fmla="*/ 1987610 w 2101730"/>
              <a:gd name="connsiteY0" fmla="*/ 0 h 1132089"/>
              <a:gd name="connsiteX1" fmla="*/ 114121 w 2101730"/>
              <a:gd name="connsiteY1" fmla="*/ 0 h 1132089"/>
              <a:gd name="connsiteX2" fmla="*/ 0 w 2101730"/>
              <a:gd name="connsiteY2" fmla="*/ 113969 h 1132089"/>
              <a:gd name="connsiteX3" fmla="*/ 0 w 2101730"/>
              <a:gd name="connsiteY3" fmla="*/ 828173 h 1132089"/>
              <a:gd name="connsiteX4" fmla="*/ 114121 w 2101730"/>
              <a:gd name="connsiteY4" fmla="*/ 942141 h 1132089"/>
              <a:gd name="connsiteX5" fmla="*/ 1450290 w 2101730"/>
              <a:gd name="connsiteY5" fmla="*/ 942141 h 1132089"/>
              <a:gd name="connsiteX6" fmla="*/ 2101731 w 2101730"/>
              <a:gd name="connsiteY6" fmla="*/ 1132089 h 1132089"/>
              <a:gd name="connsiteX7" fmla="*/ 2101731 w 2101730"/>
              <a:gd name="connsiteY7" fmla="*/ 942141 h 1132089"/>
              <a:gd name="connsiteX8" fmla="*/ 2101731 w 2101730"/>
              <a:gd name="connsiteY8" fmla="*/ 113969 h 1132089"/>
              <a:gd name="connsiteX9" fmla="*/ 1987610 w 2101730"/>
              <a:gd name="connsiteY9" fmla="*/ 0 h 11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1730" h="1132089">
                <a:moveTo>
                  <a:pt x="1987610" y="0"/>
                </a:moveTo>
                <a:lnTo>
                  <a:pt x="114121" y="0"/>
                </a:lnTo>
                <a:cubicBezTo>
                  <a:pt x="51355" y="0"/>
                  <a:pt x="0" y="51286"/>
                  <a:pt x="0" y="113969"/>
                </a:cubicBezTo>
                <a:lnTo>
                  <a:pt x="0" y="828173"/>
                </a:lnTo>
                <a:cubicBezTo>
                  <a:pt x="0" y="890855"/>
                  <a:pt x="51355" y="942141"/>
                  <a:pt x="114121" y="942141"/>
                </a:cubicBezTo>
                <a:lnTo>
                  <a:pt x="1450290" y="942141"/>
                </a:lnTo>
                <a:cubicBezTo>
                  <a:pt x="1684238" y="942141"/>
                  <a:pt x="1908676" y="1008623"/>
                  <a:pt x="2101731" y="1132089"/>
                </a:cubicBezTo>
                <a:lnTo>
                  <a:pt x="2101731" y="942141"/>
                </a:lnTo>
                <a:lnTo>
                  <a:pt x="2101731" y="113969"/>
                </a:lnTo>
                <a:cubicBezTo>
                  <a:pt x="2101731" y="51286"/>
                  <a:pt x="2050376" y="0"/>
                  <a:pt x="1987610" y="0"/>
                </a:cubicBezTo>
                <a:close/>
              </a:path>
            </a:pathLst>
          </a:custGeom>
          <a:solidFill>
            <a:schemeClr val="accent2"/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DF9373-F124-1243-F79F-D63B415EC6B7}"/>
              </a:ext>
            </a:extLst>
          </p:cNvPr>
          <p:cNvSpPr txBox="1"/>
          <p:nvPr/>
        </p:nvSpPr>
        <p:spPr>
          <a:xfrm>
            <a:off x="7908511" y="1437516"/>
            <a:ext cx="236232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b="1" kern="0">
                <a:solidFill>
                  <a:schemeClr val="bg1"/>
                </a:solidFill>
                <a:latin typeface="Verdana"/>
                <a:ea typeface="Verdana"/>
              </a:rPr>
              <a:t>Geringerer</a:t>
            </a:r>
          </a:p>
          <a:p>
            <a:r>
              <a:rPr lang="de-DE" b="1" kern="0">
                <a:solidFill>
                  <a:schemeClr val="bg1"/>
                </a:solidFill>
                <a:latin typeface="Verdana"/>
                <a:ea typeface="Verdana"/>
              </a:rPr>
              <a:t>Stromverbrauch</a:t>
            </a:r>
          </a:p>
        </p:txBody>
      </p:sp>
    </p:spTree>
    <p:extLst>
      <p:ext uri="{BB962C8B-B14F-4D97-AF65-F5344CB8AC3E}">
        <p14:creationId xmlns:p14="http://schemas.microsoft.com/office/powerpoint/2010/main" val="78388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4C277476-E643-E638-6B3F-A39EEE55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73" y="3052021"/>
            <a:ext cx="4454611" cy="610403"/>
          </a:xfrm>
        </p:spPr>
        <p:txBody>
          <a:bodyPr/>
          <a:lstStyle/>
          <a:p>
            <a:r>
              <a:rPr lang="de-DE" sz="3200"/>
              <a:t>4. Projektablauf</a:t>
            </a:r>
          </a:p>
        </p:txBody>
      </p:sp>
    </p:spTree>
    <p:extLst>
      <p:ext uri="{BB962C8B-B14F-4D97-AF65-F5344CB8AC3E}">
        <p14:creationId xmlns:p14="http://schemas.microsoft.com/office/powerpoint/2010/main" val="185991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F3645644-1941-FD44-C9E6-73A8418205D0}"/>
              </a:ext>
            </a:extLst>
          </p:cNvPr>
          <p:cNvSpPr/>
          <p:nvPr/>
        </p:nvSpPr>
        <p:spPr>
          <a:xfrm>
            <a:off x="0" y="1708520"/>
            <a:ext cx="12192000" cy="3237603"/>
          </a:xfrm>
          <a:prstGeom prst="rect">
            <a:avLst/>
          </a:prstGeom>
          <a:solidFill>
            <a:srgbClr val="0E3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29EFFE-30CC-EF3F-0CA9-AB94A543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561970"/>
            <a:ext cx="10515600" cy="462013"/>
          </a:xfrm>
        </p:spPr>
        <p:txBody>
          <a:bodyPr>
            <a:normAutofit/>
          </a:bodyPr>
          <a:lstStyle/>
          <a:p>
            <a:r>
              <a:rPr lang="de-DE"/>
              <a:t>Von der Planung bis zur Aktivierung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52BB3729-43AE-2DB8-9E9F-0318F456E1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Projektübersicht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581FC65-3A6E-9C26-C1A9-6E738A22BE28}"/>
              </a:ext>
            </a:extLst>
          </p:cNvPr>
          <p:cNvSpPr txBox="1"/>
          <p:nvPr/>
        </p:nvSpPr>
        <p:spPr>
          <a:xfrm>
            <a:off x="932151" y="4213715"/>
            <a:ext cx="184537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der </a:t>
            </a:r>
            <a:b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Vorvermarktung</a:t>
            </a:r>
          </a:p>
        </p:txBody>
      </p:sp>
      <p:sp>
        <p:nvSpPr>
          <p:cNvPr id="33" name="Ellipse 3">
            <a:extLst>
              <a:ext uri="{FF2B5EF4-FFF2-40B4-BE49-F238E27FC236}">
                <a16:creationId xmlns:a16="http://schemas.microsoft.com/office/drawing/2014/main" id="{B3414189-A540-006E-CB8E-EFE2F8530774}"/>
              </a:ext>
            </a:extLst>
          </p:cNvPr>
          <p:cNvSpPr/>
          <p:nvPr/>
        </p:nvSpPr>
        <p:spPr>
          <a:xfrm>
            <a:off x="637928" y="2764223"/>
            <a:ext cx="588446" cy="5793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EA4F3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CE169AA-E427-81A0-306E-2468038486D5}"/>
              </a:ext>
            </a:extLst>
          </p:cNvPr>
          <p:cNvSpPr txBox="1"/>
          <p:nvPr/>
        </p:nvSpPr>
        <p:spPr>
          <a:xfrm>
            <a:off x="4174431" y="4417742"/>
            <a:ext cx="101662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Stichtag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25FF716-9146-0572-AEF9-3D270BA7D94A}"/>
              </a:ext>
            </a:extLst>
          </p:cNvPr>
          <p:cNvSpPr txBox="1"/>
          <p:nvPr/>
        </p:nvSpPr>
        <p:spPr>
          <a:xfrm>
            <a:off x="6063626" y="4426550"/>
            <a:ext cx="171072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Planungsphase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221648A-A2A2-A731-2076-D3A3A308DAC2}"/>
              </a:ext>
            </a:extLst>
          </p:cNvPr>
          <p:cNvSpPr txBox="1"/>
          <p:nvPr/>
        </p:nvSpPr>
        <p:spPr>
          <a:xfrm>
            <a:off x="7935613" y="4426549"/>
            <a:ext cx="116730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Bauphase</a:t>
            </a:r>
          </a:p>
        </p:txBody>
      </p:sp>
      <p:sp>
        <p:nvSpPr>
          <p:cNvPr id="3" name="Ellipse 3">
            <a:extLst>
              <a:ext uri="{FF2B5EF4-FFF2-40B4-BE49-F238E27FC236}">
                <a16:creationId xmlns:a16="http://schemas.microsoft.com/office/drawing/2014/main" id="{3E889785-454A-13EA-F0B2-F9D772D69C21}"/>
              </a:ext>
            </a:extLst>
          </p:cNvPr>
          <p:cNvSpPr/>
          <p:nvPr/>
        </p:nvSpPr>
        <p:spPr>
          <a:xfrm>
            <a:off x="7634497" y="2760174"/>
            <a:ext cx="588446" cy="5793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A47C3AE-0C21-C6B5-DA7C-3118F9D8438D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226374" y="3053920"/>
            <a:ext cx="2575159" cy="3141"/>
          </a:xfrm>
          <a:prstGeom prst="straightConnector1">
            <a:avLst/>
          </a:prstGeom>
          <a:ln w="38100">
            <a:solidFill>
              <a:srgbClr val="E94F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87CD500-B174-E725-8426-86C6F8FC07F9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932151" y="3343616"/>
            <a:ext cx="0" cy="1313051"/>
          </a:xfrm>
          <a:prstGeom prst="line">
            <a:avLst/>
          </a:prstGeom>
          <a:ln w="25400">
            <a:solidFill>
              <a:srgbClr val="E94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EE576A4-3D32-54C3-F5C4-59D67D83A045}"/>
              </a:ext>
            </a:extLst>
          </p:cNvPr>
          <p:cNvSpPr txBox="1"/>
          <p:nvPr/>
        </p:nvSpPr>
        <p:spPr>
          <a:xfrm>
            <a:off x="1874082" y="2708885"/>
            <a:ext cx="130837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>
                <a:solidFill>
                  <a:srgbClr val="1A3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Wochen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D8BBBF4-29C0-13B5-E12B-3F3EB735A4D3}"/>
              </a:ext>
            </a:extLst>
          </p:cNvPr>
          <p:cNvCxnSpPr>
            <a:cxnSpLocks/>
          </p:cNvCxnSpPr>
          <p:nvPr/>
        </p:nvCxnSpPr>
        <p:spPr>
          <a:xfrm flipV="1">
            <a:off x="4482923" y="3049871"/>
            <a:ext cx="1206757" cy="1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6AAFB1-53B5-E4E9-A486-234FE831B4BC}"/>
              </a:ext>
            </a:extLst>
          </p:cNvPr>
          <p:cNvCxnSpPr>
            <a:cxnSpLocks/>
          </p:cNvCxnSpPr>
          <p:nvPr/>
        </p:nvCxnSpPr>
        <p:spPr>
          <a:xfrm>
            <a:off x="6360338" y="3058526"/>
            <a:ext cx="1204629" cy="0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">
            <a:extLst>
              <a:ext uri="{FF2B5EF4-FFF2-40B4-BE49-F238E27FC236}">
                <a16:creationId xmlns:a16="http://schemas.microsoft.com/office/drawing/2014/main" id="{664B752B-C34B-D9FA-BCC4-BAFA84C0BE54}"/>
              </a:ext>
            </a:extLst>
          </p:cNvPr>
          <p:cNvSpPr/>
          <p:nvPr/>
        </p:nvSpPr>
        <p:spPr>
          <a:xfrm>
            <a:off x="3848005" y="2737986"/>
            <a:ext cx="588446" cy="5793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">
            <a:extLst>
              <a:ext uri="{FF2B5EF4-FFF2-40B4-BE49-F238E27FC236}">
                <a16:creationId xmlns:a16="http://schemas.microsoft.com/office/drawing/2014/main" id="{CBBDED7B-B8AE-277A-EF5C-6A2A5BA12A7E}"/>
              </a:ext>
            </a:extLst>
          </p:cNvPr>
          <p:cNvSpPr/>
          <p:nvPr/>
        </p:nvSpPr>
        <p:spPr>
          <a:xfrm>
            <a:off x="5759210" y="2760175"/>
            <a:ext cx="588446" cy="5793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3">
            <a:extLst>
              <a:ext uri="{FF2B5EF4-FFF2-40B4-BE49-F238E27FC236}">
                <a16:creationId xmlns:a16="http://schemas.microsoft.com/office/drawing/2014/main" id="{EEA105D8-7250-5A1E-4FA7-992B0BABC20A}"/>
              </a:ext>
            </a:extLst>
          </p:cNvPr>
          <p:cNvSpPr/>
          <p:nvPr/>
        </p:nvSpPr>
        <p:spPr>
          <a:xfrm>
            <a:off x="10820528" y="2768829"/>
            <a:ext cx="588446" cy="5793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AF02CB-4440-13E5-BA60-47F7B29915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579" y="2860822"/>
            <a:ext cx="438749" cy="432000"/>
          </a:xfrm>
          <a:prstGeom prst="rect">
            <a:avLst/>
          </a:prstGeom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1F8F1BC-1394-6AF6-D79C-1328F762E3BE}"/>
              </a:ext>
            </a:extLst>
          </p:cNvPr>
          <p:cNvCxnSpPr>
            <a:cxnSpLocks/>
          </p:cNvCxnSpPr>
          <p:nvPr/>
        </p:nvCxnSpPr>
        <p:spPr>
          <a:xfrm>
            <a:off x="8222943" y="3058526"/>
            <a:ext cx="2499565" cy="10936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633A2C2-AF08-EDDB-1D16-41E633248133}"/>
              </a:ext>
            </a:extLst>
          </p:cNvPr>
          <p:cNvCxnSpPr>
            <a:cxnSpLocks/>
          </p:cNvCxnSpPr>
          <p:nvPr/>
        </p:nvCxnSpPr>
        <p:spPr>
          <a:xfrm>
            <a:off x="6056247" y="3356877"/>
            <a:ext cx="0" cy="1313051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E096750-9C78-AC5F-EF51-1D83A82A9630}"/>
              </a:ext>
            </a:extLst>
          </p:cNvPr>
          <p:cNvCxnSpPr>
            <a:cxnSpLocks/>
          </p:cNvCxnSpPr>
          <p:nvPr/>
        </p:nvCxnSpPr>
        <p:spPr>
          <a:xfrm>
            <a:off x="7927301" y="3356877"/>
            <a:ext cx="0" cy="1313051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3BC3379-D5A2-8C9D-A208-08828838A0C8}"/>
              </a:ext>
            </a:extLst>
          </p:cNvPr>
          <p:cNvSpPr txBox="1"/>
          <p:nvPr/>
        </p:nvSpPr>
        <p:spPr>
          <a:xfrm>
            <a:off x="10216907" y="3455669"/>
            <a:ext cx="179568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Netzaktivierung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339016F-E54F-6B53-CE77-EC603DAB66A7}"/>
              </a:ext>
            </a:extLst>
          </p:cNvPr>
          <p:cNvSpPr txBox="1"/>
          <p:nvPr/>
        </p:nvSpPr>
        <p:spPr>
          <a:xfrm>
            <a:off x="247386" y="2280317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15.05.2023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8CE4DE5-D5CA-82F1-D6EC-56631860E4FB}"/>
              </a:ext>
            </a:extLst>
          </p:cNvPr>
          <p:cNvSpPr txBox="1"/>
          <p:nvPr/>
        </p:nvSpPr>
        <p:spPr>
          <a:xfrm>
            <a:off x="3506260" y="2281096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15.07.2023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48C781C-5C4C-46A6-8888-649F82F2FD0C}"/>
              </a:ext>
            </a:extLst>
          </p:cNvPr>
          <p:cNvSpPr txBox="1"/>
          <p:nvPr/>
        </p:nvSpPr>
        <p:spPr>
          <a:xfrm>
            <a:off x="4451004" y="2764223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Planungsphase</a:t>
            </a:r>
            <a:r>
              <a:rPr lang="de-DE"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9382F29-4902-EDBD-C93D-EB445F924C92}"/>
              </a:ext>
            </a:extLst>
          </p:cNvPr>
          <p:cNvSpPr txBox="1"/>
          <p:nvPr/>
        </p:nvSpPr>
        <p:spPr>
          <a:xfrm>
            <a:off x="5375777" y="2264585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Q3 – 2023</a:t>
            </a:r>
          </a:p>
        </p:txBody>
      </p:sp>
      <p:pic>
        <p:nvPicPr>
          <p:cNvPr id="47" name="Grafik 46" descr="Rakete mit einfarbiger Füllung">
            <a:extLst>
              <a:ext uri="{FF2B5EF4-FFF2-40B4-BE49-F238E27FC236}">
                <a16:creationId xmlns:a16="http://schemas.microsoft.com/office/drawing/2014/main" id="{139859F5-FE42-48F3-C8B9-8E6B1106B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24" y="2865866"/>
            <a:ext cx="426956" cy="426956"/>
          </a:xfrm>
          <a:prstGeom prst="rect">
            <a:avLst/>
          </a:prstGeom>
        </p:spPr>
      </p:pic>
      <p:pic>
        <p:nvPicPr>
          <p:cNvPr id="51" name="Grafik 50" descr="Kipper mit einfarbiger Füllung">
            <a:extLst>
              <a:ext uri="{FF2B5EF4-FFF2-40B4-BE49-F238E27FC236}">
                <a16:creationId xmlns:a16="http://schemas.microsoft.com/office/drawing/2014/main" id="{4D9DEE89-39A2-DB29-B4E5-4F0ABF64A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1782" y="2837805"/>
            <a:ext cx="424132" cy="424132"/>
          </a:xfrm>
          <a:prstGeom prst="rect">
            <a:avLst/>
          </a:prstGeom>
        </p:spPr>
      </p:pic>
      <p:pic>
        <p:nvPicPr>
          <p:cNvPr id="53" name="Grafik 52" descr="Blaupause mit einfarbiger Füllung">
            <a:extLst>
              <a:ext uri="{FF2B5EF4-FFF2-40B4-BE49-F238E27FC236}">
                <a16:creationId xmlns:a16="http://schemas.microsoft.com/office/drawing/2014/main" id="{198F8F68-9521-BD75-7B9B-C4E524CB42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8737" y="2837805"/>
            <a:ext cx="400729" cy="40072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98AA3B-2918-D6BB-404A-0E16B177C38C}"/>
              </a:ext>
            </a:extLst>
          </p:cNvPr>
          <p:cNvSpPr txBox="1"/>
          <p:nvPr/>
        </p:nvSpPr>
        <p:spPr>
          <a:xfrm>
            <a:off x="7247764" y="2264585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Q3 – 2023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98882AD-4281-66E2-BC2D-2D006E0C60CC}"/>
              </a:ext>
            </a:extLst>
          </p:cNvPr>
          <p:cNvCxnSpPr>
            <a:cxnSpLocks/>
          </p:cNvCxnSpPr>
          <p:nvPr/>
        </p:nvCxnSpPr>
        <p:spPr>
          <a:xfrm>
            <a:off x="4142228" y="3356877"/>
            <a:ext cx="0" cy="1313051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7F19E60-3D02-0B61-589A-A479F7C9E691}"/>
              </a:ext>
            </a:extLst>
          </p:cNvPr>
          <p:cNvGrpSpPr/>
          <p:nvPr/>
        </p:nvGrpSpPr>
        <p:grpSpPr>
          <a:xfrm>
            <a:off x="4142228" y="4941468"/>
            <a:ext cx="3809290" cy="1387258"/>
            <a:chOff x="4142228" y="4941468"/>
            <a:chExt cx="3809290" cy="1387258"/>
          </a:xfrm>
        </p:grpSpPr>
        <p:sp>
          <p:nvSpPr>
            <p:cNvPr id="13" name="Grafik 15">
              <a:extLst>
                <a:ext uri="{FF2B5EF4-FFF2-40B4-BE49-F238E27FC236}">
                  <a16:creationId xmlns:a16="http://schemas.microsoft.com/office/drawing/2014/main" id="{CAF314E1-6D3D-E8A6-AB70-412B5DEB0CFF}"/>
                </a:ext>
              </a:extLst>
            </p:cNvPr>
            <p:cNvSpPr/>
            <p:nvPr/>
          </p:nvSpPr>
          <p:spPr>
            <a:xfrm flipH="1" flipV="1">
              <a:off x="4142228" y="4941468"/>
              <a:ext cx="3784096" cy="1387258"/>
            </a:xfrm>
            <a:custGeom>
              <a:avLst/>
              <a:gdLst>
                <a:gd name="connsiteX0" fmla="*/ 1987610 w 2101730"/>
                <a:gd name="connsiteY0" fmla="*/ 0 h 1132089"/>
                <a:gd name="connsiteX1" fmla="*/ 114121 w 2101730"/>
                <a:gd name="connsiteY1" fmla="*/ 0 h 1132089"/>
                <a:gd name="connsiteX2" fmla="*/ 0 w 2101730"/>
                <a:gd name="connsiteY2" fmla="*/ 113969 h 1132089"/>
                <a:gd name="connsiteX3" fmla="*/ 0 w 2101730"/>
                <a:gd name="connsiteY3" fmla="*/ 828173 h 1132089"/>
                <a:gd name="connsiteX4" fmla="*/ 114121 w 2101730"/>
                <a:gd name="connsiteY4" fmla="*/ 942141 h 1132089"/>
                <a:gd name="connsiteX5" fmla="*/ 1450290 w 2101730"/>
                <a:gd name="connsiteY5" fmla="*/ 942141 h 1132089"/>
                <a:gd name="connsiteX6" fmla="*/ 2101731 w 2101730"/>
                <a:gd name="connsiteY6" fmla="*/ 1132089 h 1132089"/>
                <a:gd name="connsiteX7" fmla="*/ 2101731 w 2101730"/>
                <a:gd name="connsiteY7" fmla="*/ 942141 h 1132089"/>
                <a:gd name="connsiteX8" fmla="*/ 2101731 w 2101730"/>
                <a:gd name="connsiteY8" fmla="*/ 113969 h 1132089"/>
                <a:gd name="connsiteX9" fmla="*/ 1987610 w 2101730"/>
                <a:gd name="connsiteY9" fmla="*/ 0 h 113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1730" h="1132089">
                  <a:moveTo>
                    <a:pt x="1987610" y="0"/>
                  </a:moveTo>
                  <a:lnTo>
                    <a:pt x="114121" y="0"/>
                  </a:lnTo>
                  <a:cubicBezTo>
                    <a:pt x="51355" y="0"/>
                    <a:pt x="0" y="51286"/>
                    <a:pt x="0" y="113969"/>
                  </a:cubicBezTo>
                  <a:lnTo>
                    <a:pt x="0" y="828173"/>
                  </a:lnTo>
                  <a:cubicBezTo>
                    <a:pt x="0" y="890855"/>
                    <a:pt x="51355" y="942141"/>
                    <a:pt x="114121" y="942141"/>
                  </a:cubicBezTo>
                  <a:lnTo>
                    <a:pt x="1450290" y="942141"/>
                  </a:lnTo>
                  <a:cubicBezTo>
                    <a:pt x="1684238" y="942141"/>
                    <a:pt x="1908676" y="1008623"/>
                    <a:pt x="2101731" y="1132089"/>
                  </a:cubicBezTo>
                  <a:lnTo>
                    <a:pt x="2101731" y="942141"/>
                  </a:lnTo>
                  <a:lnTo>
                    <a:pt x="2101731" y="113969"/>
                  </a:lnTo>
                  <a:cubicBezTo>
                    <a:pt x="2101731" y="51286"/>
                    <a:pt x="2050376" y="0"/>
                    <a:pt x="1987610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4279D16-FC85-D2E2-78E3-31F9319BBC6B}"/>
                </a:ext>
              </a:extLst>
            </p:cNvPr>
            <p:cNvSpPr txBox="1"/>
            <p:nvPr/>
          </p:nvSpPr>
          <p:spPr>
            <a:xfrm>
              <a:off x="4315387" y="5421674"/>
              <a:ext cx="3636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Quote wird durch Produktbuchung erreicht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17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29EFFE-30CC-EF3F-0CA9-AB94A543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678572"/>
            <a:ext cx="10515600" cy="462013"/>
          </a:xfrm>
        </p:spPr>
        <p:txBody>
          <a:bodyPr>
            <a:normAutofit/>
          </a:bodyPr>
          <a:lstStyle/>
          <a:p>
            <a:r>
              <a:rPr lang="de-DE" dirty="0"/>
              <a:t>Polygon &amp; Fakten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4561E7-EDFF-ACD5-3357-DCD6CFE48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Projektübersicht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7DC6DC5-D171-E785-5980-E07ED005106B}"/>
              </a:ext>
            </a:extLst>
          </p:cNvPr>
          <p:cNvSpPr txBox="1"/>
          <p:nvPr/>
        </p:nvSpPr>
        <p:spPr>
          <a:xfrm>
            <a:off x="6388205" y="1653740"/>
            <a:ext cx="6144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Teisnach</a:t>
            </a:r>
          </a:p>
          <a:p>
            <a:endParaRPr lang="de-D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Haushalte:	319</a:t>
            </a:r>
          </a:p>
          <a:p>
            <a: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Gebäude: 	242</a:t>
            </a:r>
            <a:endParaRPr lang="de-DE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3333EF-7A3C-F33E-8FF7-FAB6D1CC9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53"/>
          <a:stretch/>
        </p:blipFill>
        <p:spPr>
          <a:xfrm>
            <a:off x="550414" y="1111960"/>
            <a:ext cx="5433135" cy="46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15313-45C3-643F-F55C-AF9F724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Polygon &amp; Fakten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7BECC9-B45E-7BA2-0E39-5729F78F45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Projektübersicht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BC88B2-F582-6BC4-754A-727F48014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9"/>
          <a:stretch/>
        </p:blipFill>
        <p:spPr>
          <a:xfrm>
            <a:off x="3489650" y="310717"/>
            <a:ext cx="6991762" cy="54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8B632D-3191-1FEA-C968-2C5B53B94237}"/>
              </a:ext>
            </a:extLst>
          </p:cNvPr>
          <p:cNvSpPr txBox="1"/>
          <p:nvPr/>
        </p:nvSpPr>
        <p:spPr>
          <a:xfrm>
            <a:off x="663825" y="525575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Wer ist LEONET?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27BDF3-2641-20DD-E769-D9D1A0F01970}"/>
              </a:ext>
            </a:extLst>
          </p:cNvPr>
          <p:cNvSpPr txBox="1"/>
          <p:nvPr/>
        </p:nvSpPr>
        <p:spPr>
          <a:xfrm>
            <a:off x="663825" y="1116018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Warum Glasfaser?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1D980B-C44D-AE4C-715F-4DDD3E651AEE}"/>
              </a:ext>
            </a:extLst>
          </p:cNvPr>
          <p:cNvSpPr txBox="1"/>
          <p:nvPr/>
        </p:nvSpPr>
        <p:spPr>
          <a:xfrm>
            <a:off x="663825" y="1706461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Technologievergleich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BD8A32-0B62-096E-E8F9-91DC0510E8D4}"/>
              </a:ext>
            </a:extLst>
          </p:cNvPr>
          <p:cNvSpPr txBox="1"/>
          <p:nvPr/>
        </p:nvSpPr>
        <p:spPr>
          <a:xfrm>
            <a:off x="663825" y="2294546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Projektablauf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98D88E-BE3A-D409-02E0-4F2610AC37E7}"/>
              </a:ext>
            </a:extLst>
          </p:cNvPr>
          <p:cNvSpPr txBox="1"/>
          <p:nvPr/>
        </p:nvSpPr>
        <p:spPr>
          <a:xfrm>
            <a:off x="663825" y="2887637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Ablauf der Bauphase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914D30-E9E9-5FE2-A1A2-ADB5E90E2A8E}"/>
              </a:ext>
            </a:extLst>
          </p:cNvPr>
          <p:cNvSpPr txBox="1"/>
          <p:nvPr/>
        </p:nvSpPr>
        <p:spPr>
          <a:xfrm>
            <a:off x="663825" y="3483076"/>
            <a:ext cx="36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Tarife &amp; Preise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773774-A31D-2B12-DBB2-443C63000D5E}"/>
              </a:ext>
            </a:extLst>
          </p:cNvPr>
          <p:cNvSpPr txBox="1"/>
          <p:nvPr/>
        </p:nvSpPr>
        <p:spPr>
          <a:xfrm>
            <a:off x="663825" y="4075237"/>
            <a:ext cx="455926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7. Wo finden Sie uns?</a:t>
            </a:r>
            <a:endParaRPr lang="de-DE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57FDA6-89DC-C1E5-A6DF-087F286DFD16}"/>
              </a:ext>
            </a:extLst>
          </p:cNvPr>
          <p:cNvSpPr txBox="1"/>
          <p:nvPr/>
        </p:nvSpPr>
        <p:spPr>
          <a:xfrm>
            <a:off x="663825" y="4667398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Fragen &amp; Antworten</a:t>
            </a:r>
          </a:p>
        </p:txBody>
      </p:sp>
    </p:spTree>
    <p:extLst>
      <p:ext uri="{BB962C8B-B14F-4D97-AF65-F5344CB8AC3E}">
        <p14:creationId xmlns:p14="http://schemas.microsoft.com/office/powerpoint/2010/main" val="219758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AB9ED0FD-3B1B-9D8C-1F26-207BCBCF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8" y="3033436"/>
            <a:ext cx="8636318" cy="563939"/>
          </a:xfrm>
        </p:spPr>
        <p:txBody>
          <a:bodyPr/>
          <a:lstStyle/>
          <a:p>
            <a:r>
              <a:rPr lang="de-DE" sz="3200"/>
              <a:t>5. Ablauf der Bauphase</a:t>
            </a:r>
          </a:p>
        </p:txBody>
      </p:sp>
    </p:spTree>
    <p:extLst>
      <p:ext uri="{BB962C8B-B14F-4D97-AF65-F5344CB8AC3E}">
        <p14:creationId xmlns:p14="http://schemas.microsoft.com/office/powerpoint/2010/main" val="209473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15313-45C3-643F-F55C-AF9F724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Eine neue Infrastruktur findet ihren Weg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7BECC9-B45E-7BA2-0E39-5729F78F45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Ablauf der Bauphase</a:t>
            </a:r>
          </a:p>
        </p:txBody>
      </p:sp>
      <p:pic>
        <p:nvPicPr>
          <p:cNvPr id="10" name="Bildplatzhalter 16">
            <a:extLst>
              <a:ext uri="{FF2B5EF4-FFF2-40B4-BE49-F238E27FC236}">
                <a16:creationId xmlns:a16="http://schemas.microsoft.com/office/drawing/2014/main" id="{EA4802EB-7AD5-4BA4-B7A4-B088D8E0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3"/>
          <a:stretch/>
        </p:blipFill>
        <p:spPr>
          <a:xfrm>
            <a:off x="4410267" y="2167847"/>
            <a:ext cx="3371466" cy="31870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Bildplatzhalter 20">
            <a:extLst>
              <a:ext uri="{FF2B5EF4-FFF2-40B4-BE49-F238E27FC236}">
                <a16:creationId xmlns:a16="http://schemas.microsoft.com/office/drawing/2014/main" id="{D60F7619-E7F7-98A4-BDD1-F69432A4F734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2" t="30208" r="8329" b="20810"/>
          <a:stretch/>
        </p:blipFill>
        <p:spPr bwMode="auto">
          <a:xfrm>
            <a:off x="8366253" y="2167848"/>
            <a:ext cx="3387910" cy="31870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6FAFD5C-4422-1DCE-6F83-2D80B5C59E69}"/>
              </a:ext>
            </a:extLst>
          </p:cNvPr>
          <p:cNvSpPr txBox="1"/>
          <p:nvPr/>
        </p:nvSpPr>
        <p:spPr>
          <a:xfrm>
            <a:off x="714468" y="1599118"/>
            <a:ext cx="29137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srgbClr val="0E3B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Aufstellen der MFG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4C4DCC-E548-3F99-CD14-80C13680B06B}"/>
              </a:ext>
            </a:extLst>
          </p:cNvPr>
          <p:cNvSpPr txBox="1"/>
          <p:nvPr/>
        </p:nvSpPr>
        <p:spPr>
          <a:xfrm>
            <a:off x="4639136" y="1596090"/>
            <a:ext cx="29137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srgbClr val="0E3B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Tiefbauarbeiten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D279FF-F363-4265-FCC6-8C7C10ACA8DA}"/>
              </a:ext>
            </a:extLst>
          </p:cNvPr>
          <p:cNvSpPr txBox="1"/>
          <p:nvPr/>
        </p:nvSpPr>
        <p:spPr>
          <a:xfrm>
            <a:off x="8603344" y="1598362"/>
            <a:ext cx="291372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srgbClr val="0E3B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Hauseinführung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2CB172-EB23-99AA-B417-ED46D7CE6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48" y="2167847"/>
            <a:ext cx="3648588" cy="31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5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15313-45C3-643F-F55C-AF9F724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Minimalinvasive </a:t>
            </a:r>
            <a:r>
              <a:rPr lang="de-DE" err="1"/>
              <a:t>Verlegeverfahren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7BECC9-B45E-7BA2-0E39-5729F78F45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Ablauf der Bauphase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E954A84-FDC3-F494-038A-A2CC390274A9}"/>
              </a:ext>
            </a:extLst>
          </p:cNvPr>
          <p:cNvSpPr/>
          <p:nvPr/>
        </p:nvSpPr>
        <p:spPr>
          <a:xfrm>
            <a:off x="0" y="4536195"/>
            <a:ext cx="2335117" cy="191767"/>
          </a:xfrm>
          <a:prstGeom prst="rect">
            <a:avLst/>
          </a:prstGeom>
          <a:pattFill prst="dkDn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4">
            <a:extLst>
              <a:ext uri="{FF2B5EF4-FFF2-40B4-BE49-F238E27FC236}">
                <a16:creationId xmlns:a16="http://schemas.microsoft.com/office/drawing/2014/main" id="{186F3E0D-3C89-1A05-A42C-A4D8D908F076}"/>
              </a:ext>
            </a:extLst>
          </p:cNvPr>
          <p:cNvSpPr/>
          <p:nvPr/>
        </p:nvSpPr>
        <p:spPr>
          <a:xfrm rot="3286249">
            <a:off x="3777174" y="3710731"/>
            <a:ext cx="628424" cy="536572"/>
          </a:xfrm>
          <a:prstGeom prst="ellipse">
            <a:avLst/>
          </a:prstGeom>
          <a:solidFill>
            <a:srgbClr val="6EA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43">
            <a:extLst>
              <a:ext uri="{FF2B5EF4-FFF2-40B4-BE49-F238E27FC236}">
                <a16:creationId xmlns:a16="http://schemas.microsoft.com/office/drawing/2014/main" id="{AAFD0592-29A4-332E-A19B-1D1ADA8CBF42}"/>
              </a:ext>
            </a:extLst>
          </p:cNvPr>
          <p:cNvSpPr/>
          <p:nvPr/>
        </p:nvSpPr>
        <p:spPr>
          <a:xfrm rot="8147478">
            <a:off x="4320006" y="3917389"/>
            <a:ext cx="1213151" cy="745721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41">
            <a:extLst>
              <a:ext uri="{FF2B5EF4-FFF2-40B4-BE49-F238E27FC236}">
                <a16:creationId xmlns:a16="http://schemas.microsoft.com/office/drawing/2014/main" id="{C4CECC40-F786-7BBF-51FA-C1BBF37C564E}"/>
              </a:ext>
            </a:extLst>
          </p:cNvPr>
          <p:cNvSpPr/>
          <p:nvPr/>
        </p:nvSpPr>
        <p:spPr>
          <a:xfrm rot="2401741">
            <a:off x="3432444" y="3897308"/>
            <a:ext cx="628424" cy="536572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40">
            <a:extLst>
              <a:ext uri="{FF2B5EF4-FFF2-40B4-BE49-F238E27FC236}">
                <a16:creationId xmlns:a16="http://schemas.microsoft.com/office/drawing/2014/main" id="{53C04CAB-8505-BD52-B7E1-93558D3BA1CA}"/>
              </a:ext>
            </a:extLst>
          </p:cNvPr>
          <p:cNvSpPr/>
          <p:nvPr/>
        </p:nvSpPr>
        <p:spPr>
          <a:xfrm rot="5625827">
            <a:off x="3753167" y="3871711"/>
            <a:ext cx="1542362" cy="1213903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39">
            <a:extLst>
              <a:ext uri="{FF2B5EF4-FFF2-40B4-BE49-F238E27FC236}">
                <a16:creationId xmlns:a16="http://schemas.microsoft.com/office/drawing/2014/main" id="{BE8CAC92-9AEB-D837-0E73-A8DC88BD977D}"/>
              </a:ext>
            </a:extLst>
          </p:cNvPr>
          <p:cNvSpPr/>
          <p:nvPr/>
        </p:nvSpPr>
        <p:spPr>
          <a:xfrm rot="1448653">
            <a:off x="2908701" y="4282108"/>
            <a:ext cx="1542362" cy="1050928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42">
            <a:extLst>
              <a:ext uri="{FF2B5EF4-FFF2-40B4-BE49-F238E27FC236}">
                <a16:creationId xmlns:a16="http://schemas.microsoft.com/office/drawing/2014/main" id="{5BD900ED-8493-5E61-640A-5947E3DEEA08}"/>
              </a:ext>
            </a:extLst>
          </p:cNvPr>
          <p:cNvSpPr/>
          <p:nvPr/>
        </p:nvSpPr>
        <p:spPr>
          <a:xfrm rot="9513186">
            <a:off x="4415493" y="4236093"/>
            <a:ext cx="1542362" cy="932666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46">
            <a:extLst>
              <a:ext uri="{FF2B5EF4-FFF2-40B4-BE49-F238E27FC236}">
                <a16:creationId xmlns:a16="http://schemas.microsoft.com/office/drawing/2014/main" id="{AD112309-6EE5-FC04-A111-3253933E0F28}"/>
              </a:ext>
            </a:extLst>
          </p:cNvPr>
          <p:cNvSpPr/>
          <p:nvPr/>
        </p:nvSpPr>
        <p:spPr>
          <a:xfrm rot="3286249">
            <a:off x="4145440" y="4402466"/>
            <a:ext cx="628424" cy="536572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33E703D-5056-BA64-764A-96C577707A67}"/>
              </a:ext>
            </a:extLst>
          </p:cNvPr>
          <p:cNvSpPr/>
          <p:nvPr/>
        </p:nvSpPr>
        <p:spPr>
          <a:xfrm>
            <a:off x="1" y="4718873"/>
            <a:ext cx="7737922" cy="1156500"/>
          </a:xfrm>
          <a:prstGeom prst="rect">
            <a:avLst/>
          </a:prstGeom>
          <a:pattFill prst="pct90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911B0E-659A-4091-15F7-E346FC0BBC9D}"/>
              </a:ext>
            </a:extLst>
          </p:cNvPr>
          <p:cNvSpPr/>
          <p:nvPr/>
        </p:nvSpPr>
        <p:spPr>
          <a:xfrm>
            <a:off x="7734762" y="4573121"/>
            <a:ext cx="4457238" cy="129832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55B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8706ACE-AD3B-E900-EE32-39F63F6F8F9D}"/>
              </a:ext>
            </a:extLst>
          </p:cNvPr>
          <p:cNvSpPr/>
          <p:nvPr/>
        </p:nvSpPr>
        <p:spPr>
          <a:xfrm>
            <a:off x="7734762" y="1543888"/>
            <a:ext cx="4457238" cy="304269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55B7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2B38CFE-338D-0CA9-170C-4E707A11069E}"/>
              </a:ext>
            </a:extLst>
          </p:cNvPr>
          <p:cNvSpPr/>
          <p:nvPr/>
        </p:nvSpPr>
        <p:spPr>
          <a:xfrm>
            <a:off x="8251177" y="2013111"/>
            <a:ext cx="1288974" cy="16745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ahmen 22">
            <a:extLst>
              <a:ext uri="{FF2B5EF4-FFF2-40B4-BE49-F238E27FC236}">
                <a16:creationId xmlns:a16="http://schemas.microsoft.com/office/drawing/2014/main" id="{6A6BDC14-5B1E-B52F-7CFC-D7D27E980D51}"/>
              </a:ext>
            </a:extLst>
          </p:cNvPr>
          <p:cNvSpPr/>
          <p:nvPr/>
        </p:nvSpPr>
        <p:spPr>
          <a:xfrm>
            <a:off x="8052874" y="1852515"/>
            <a:ext cx="1707614" cy="2024203"/>
          </a:xfrm>
          <a:prstGeom prst="frame">
            <a:avLst/>
          </a:prstGeom>
          <a:solidFill>
            <a:srgbClr val="FFCC01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Rechteck: obere Ecken, eine abgerundet, eine abgeschnitten 25">
            <a:extLst>
              <a:ext uri="{FF2B5EF4-FFF2-40B4-BE49-F238E27FC236}">
                <a16:creationId xmlns:a16="http://schemas.microsoft.com/office/drawing/2014/main" id="{00CBBEC6-C13E-E113-0A40-8C8C560CD075}"/>
              </a:ext>
            </a:extLst>
          </p:cNvPr>
          <p:cNvSpPr/>
          <p:nvPr/>
        </p:nvSpPr>
        <p:spPr>
          <a:xfrm>
            <a:off x="2335117" y="3533264"/>
            <a:ext cx="154237" cy="1181560"/>
          </a:xfrm>
          <a:prstGeom prst="snipRoundRect">
            <a:avLst/>
          </a:prstGeom>
          <a:solidFill>
            <a:srgbClr val="4B452F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DEF877F-7AC5-11E0-1078-0A416F59C748}"/>
              </a:ext>
            </a:extLst>
          </p:cNvPr>
          <p:cNvGrpSpPr/>
          <p:nvPr/>
        </p:nvGrpSpPr>
        <p:grpSpPr>
          <a:xfrm>
            <a:off x="1233430" y="4536195"/>
            <a:ext cx="6452446" cy="1256327"/>
            <a:chOff x="1233430" y="4536195"/>
            <a:chExt cx="6452446" cy="1256327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EFCBBCE3-17D0-7458-F115-B308C8969BFD}"/>
                </a:ext>
              </a:extLst>
            </p:cNvPr>
            <p:cNvSpPr/>
            <p:nvPr/>
          </p:nvSpPr>
          <p:spPr>
            <a:xfrm>
              <a:off x="1233430" y="4536195"/>
              <a:ext cx="407624" cy="1256327"/>
            </a:xfrm>
            <a:prstGeom prst="rect">
              <a:avLst/>
            </a:prstGeom>
            <a:solidFill>
              <a:srgbClr val="E7E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2EB609D-FA7E-728B-60E6-B74778DED8C4}"/>
                </a:ext>
              </a:extLst>
            </p:cNvPr>
            <p:cNvSpPr/>
            <p:nvPr/>
          </p:nvSpPr>
          <p:spPr>
            <a:xfrm>
              <a:off x="7278252" y="4727961"/>
              <a:ext cx="407624" cy="1064561"/>
            </a:xfrm>
            <a:prstGeom prst="rect">
              <a:avLst/>
            </a:prstGeom>
            <a:solidFill>
              <a:srgbClr val="E7E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1E5BC76-3C98-24D8-7957-217343654C6A}"/>
                </a:ext>
              </a:extLst>
            </p:cNvPr>
            <p:cNvSpPr/>
            <p:nvPr/>
          </p:nvSpPr>
          <p:spPr>
            <a:xfrm>
              <a:off x="1641054" y="5645533"/>
              <a:ext cx="5637198" cy="145645"/>
            </a:xfrm>
            <a:prstGeom prst="rect">
              <a:avLst/>
            </a:prstGeom>
            <a:solidFill>
              <a:srgbClr val="E7E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53340E9-B1A1-04D8-D220-4306F71B9A61}"/>
              </a:ext>
            </a:extLst>
          </p:cNvPr>
          <p:cNvCxnSpPr>
            <a:cxnSpLocks/>
          </p:cNvCxnSpPr>
          <p:nvPr/>
        </p:nvCxnSpPr>
        <p:spPr>
          <a:xfrm>
            <a:off x="2761231" y="4714824"/>
            <a:ext cx="0" cy="826899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137FC78A-1607-4273-637E-C069F059A90C}"/>
              </a:ext>
            </a:extLst>
          </p:cNvPr>
          <p:cNvSpPr txBox="1"/>
          <p:nvPr/>
        </p:nvSpPr>
        <p:spPr>
          <a:xfrm>
            <a:off x="2777844" y="4997807"/>
            <a:ext cx="886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 cm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9A49735-1915-E213-684C-076254D90870}"/>
              </a:ext>
            </a:extLst>
          </p:cNvPr>
          <p:cNvGrpSpPr/>
          <p:nvPr/>
        </p:nvGrpSpPr>
        <p:grpSpPr>
          <a:xfrm>
            <a:off x="316533" y="1980329"/>
            <a:ext cx="2598808" cy="3621060"/>
            <a:chOff x="184787" y="2479238"/>
            <a:chExt cx="2598808" cy="3621060"/>
          </a:xfrm>
        </p:grpSpPr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7F495F68-D924-2996-B8A1-E2F4E52A8B0C}"/>
                </a:ext>
              </a:extLst>
            </p:cNvPr>
            <p:cNvCxnSpPr>
              <a:cxnSpLocks/>
            </p:cNvCxnSpPr>
            <p:nvPr/>
          </p:nvCxnSpPr>
          <p:spPr>
            <a:xfrm>
              <a:off x="1341702" y="3938994"/>
              <a:ext cx="0" cy="2161304"/>
            </a:xfrm>
            <a:prstGeom prst="straightConnector1">
              <a:avLst/>
            </a:prstGeom>
            <a:ln w="38100">
              <a:solidFill>
                <a:srgbClr val="E94F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fik 34" descr="Ein Bild, das draußen, Baum enthält.&#10;&#10;Automatisch generierte Beschreibung">
              <a:extLst>
                <a:ext uri="{FF2B5EF4-FFF2-40B4-BE49-F238E27FC236}">
                  <a16:creationId xmlns:a16="http://schemas.microsoft.com/office/drawing/2014/main" id="{A3CB7946-222A-2968-E33D-35F720A25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787" y="2479238"/>
              <a:ext cx="2598808" cy="1459756"/>
            </a:xfrm>
            <a:prstGeom prst="rect">
              <a:avLst/>
            </a:prstGeom>
            <a:ln w="38100" cap="sq">
              <a:solidFill>
                <a:srgbClr val="E94F34"/>
              </a:solidFill>
              <a:prstDash val="solid"/>
              <a:miter lim="800000"/>
            </a:ln>
            <a:effectLst/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CFA3837-8E86-4A37-C2F2-210D565A757A}"/>
              </a:ext>
            </a:extLst>
          </p:cNvPr>
          <p:cNvGrpSpPr/>
          <p:nvPr/>
        </p:nvGrpSpPr>
        <p:grpSpPr>
          <a:xfrm>
            <a:off x="6151585" y="2755660"/>
            <a:ext cx="1452198" cy="2854185"/>
            <a:chOff x="6019839" y="3254569"/>
            <a:chExt cx="1452198" cy="2854185"/>
          </a:xfrm>
        </p:grpSpPr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6EA4FFA8-B718-C1BE-ACE2-F49B32EC9B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0270" y="4789158"/>
              <a:ext cx="10048" cy="1319596"/>
            </a:xfrm>
            <a:prstGeom prst="straightConnector1">
              <a:avLst/>
            </a:prstGeom>
            <a:ln w="38100">
              <a:solidFill>
                <a:srgbClr val="EA4F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EFD7AD0E-C69A-E802-49EB-3D4DBFD5DB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9839" y="3254569"/>
              <a:ext cx="1452198" cy="1517994"/>
            </a:xfrm>
            <a:prstGeom prst="rect">
              <a:avLst/>
            </a:prstGeom>
            <a:noFill/>
            <a:ln w="38100">
              <a:solidFill>
                <a:srgbClr val="EA4F34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0674A3-E963-B8C1-F932-AF77EEED9CD1}"/>
              </a:ext>
            </a:extLst>
          </p:cNvPr>
          <p:cNvGrpSpPr/>
          <p:nvPr/>
        </p:nvGrpSpPr>
        <p:grpSpPr>
          <a:xfrm>
            <a:off x="7658943" y="5117389"/>
            <a:ext cx="2695347" cy="276999"/>
            <a:chOff x="7527197" y="5616298"/>
            <a:chExt cx="2695347" cy="276999"/>
          </a:xfrm>
        </p:grpSpPr>
        <p:sp>
          <p:nvSpPr>
            <p:cNvPr id="41" name="Pfeil: nach unten 58">
              <a:extLst>
                <a:ext uri="{FF2B5EF4-FFF2-40B4-BE49-F238E27FC236}">
                  <a16:creationId xmlns:a16="http://schemas.microsoft.com/office/drawing/2014/main" id="{389EC32C-F942-1D7A-3191-C6C31321B770}"/>
                </a:ext>
              </a:extLst>
            </p:cNvPr>
            <p:cNvSpPr/>
            <p:nvPr/>
          </p:nvSpPr>
          <p:spPr>
            <a:xfrm rot="5400000">
              <a:off x="7652513" y="5564645"/>
              <a:ext cx="127999" cy="378631"/>
            </a:xfrm>
            <a:prstGeom prst="downArrow">
              <a:avLst/>
            </a:prstGeom>
            <a:solidFill>
              <a:srgbClr val="E94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E0BD6B38-8F9B-27D5-3364-67E2F82D4031}"/>
                </a:ext>
              </a:extLst>
            </p:cNvPr>
            <p:cNvSpPr txBox="1"/>
            <p:nvPr/>
          </p:nvSpPr>
          <p:spPr>
            <a:xfrm>
              <a:off x="7887096" y="5616298"/>
              <a:ext cx="2335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>
                  <a:solidFill>
                    <a:schemeClr val="bg1"/>
                  </a:solidFill>
                </a:rPr>
                <a:t>(16 mm </a:t>
              </a:r>
              <a:r>
                <a:rPr lang="de-DE" sz="1200" err="1">
                  <a:solidFill>
                    <a:schemeClr val="bg1"/>
                  </a:solidFill>
                </a:rPr>
                <a:t>ø</a:t>
              </a:r>
              <a:r>
                <a:rPr lang="de-DE" sz="1200">
                  <a:solidFill>
                    <a:schemeClr val="bg1"/>
                  </a:solidFill>
                </a:rPr>
                <a:t>) Hauseinführung - Keller</a:t>
              </a:r>
            </a:p>
          </p:txBody>
        </p:sp>
      </p:grpSp>
      <p:pic>
        <p:nvPicPr>
          <p:cNvPr id="43" name="Grafik 42">
            <a:extLst>
              <a:ext uri="{FF2B5EF4-FFF2-40B4-BE49-F238E27FC236}">
                <a16:creationId xmlns:a16="http://schemas.microsoft.com/office/drawing/2014/main" id="{D3B3365B-A481-0309-47EE-E4CF5E7DE4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7474" y="611958"/>
            <a:ext cx="489114" cy="481589"/>
          </a:xfrm>
          <a:prstGeom prst="rect">
            <a:avLst/>
          </a:prstGeom>
        </p:spPr>
      </p:pic>
      <p:sp>
        <p:nvSpPr>
          <p:cNvPr id="44" name="Freihandform 43">
            <a:extLst>
              <a:ext uri="{FF2B5EF4-FFF2-40B4-BE49-F238E27FC236}">
                <a16:creationId xmlns:a16="http://schemas.microsoft.com/office/drawing/2014/main" id="{B8FB4A46-7789-FE00-CF30-DD6FECBA951E}"/>
              </a:ext>
            </a:extLst>
          </p:cNvPr>
          <p:cNvSpPr/>
          <p:nvPr/>
        </p:nvSpPr>
        <p:spPr>
          <a:xfrm>
            <a:off x="7442318" y="0"/>
            <a:ext cx="4749682" cy="1567892"/>
          </a:xfrm>
          <a:custGeom>
            <a:avLst/>
            <a:gdLst>
              <a:gd name="connsiteX0" fmla="*/ 410337 w 4749682"/>
              <a:gd name="connsiteY0" fmla="*/ 0 h 1641346"/>
              <a:gd name="connsiteX1" fmla="*/ 4749682 w 4749682"/>
              <a:gd name="connsiteY1" fmla="*/ 0 h 1641346"/>
              <a:gd name="connsiteX2" fmla="*/ 4749682 w 4749682"/>
              <a:gd name="connsiteY2" fmla="*/ 1641346 h 1641346"/>
              <a:gd name="connsiteX3" fmla="*/ 0 w 4749682"/>
              <a:gd name="connsiteY3" fmla="*/ 1641346 h 16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682" h="1641346">
                <a:moveTo>
                  <a:pt x="410337" y="0"/>
                </a:moveTo>
                <a:lnTo>
                  <a:pt x="4749682" y="0"/>
                </a:lnTo>
                <a:lnTo>
                  <a:pt x="4749682" y="1641346"/>
                </a:lnTo>
                <a:lnTo>
                  <a:pt x="0" y="1641346"/>
                </a:lnTo>
                <a:close/>
              </a:path>
            </a:pathLst>
          </a:custGeom>
          <a:solidFill>
            <a:srgbClr val="E9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n>
                <a:solidFill>
                  <a:srgbClr val="E94F34"/>
                </a:solidFill>
              </a:ln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BC6D6C-5946-36A5-7D73-6AAE1D3912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991" y="340993"/>
            <a:ext cx="448860" cy="4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9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15313-45C3-643F-F55C-AF9F724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Fakten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7BECC9-B45E-7BA2-0E39-5729F78F45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Ablauf der Bauphase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02878A-AAAF-CB11-D809-1B85E5CF5E54}"/>
              </a:ext>
            </a:extLst>
          </p:cNvPr>
          <p:cNvSpPr/>
          <p:nvPr/>
        </p:nvSpPr>
        <p:spPr>
          <a:xfrm>
            <a:off x="98181" y="4506579"/>
            <a:ext cx="2105190" cy="130357"/>
          </a:xfrm>
          <a:prstGeom prst="rect">
            <a:avLst/>
          </a:prstGeom>
          <a:pattFill prst="dkDn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44">
            <a:extLst>
              <a:ext uri="{FF2B5EF4-FFF2-40B4-BE49-F238E27FC236}">
                <a16:creationId xmlns:a16="http://schemas.microsoft.com/office/drawing/2014/main" id="{8616C7F2-EEE4-3165-A81A-0804EDBB5548}"/>
              </a:ext>
            </a:extLst>
          </p:cNvPr>
          <p:cNvSpPr/>
          <p:nvPr/>
        </p:nvSpPr>
        <p:spPr>
          <a:xfrm rot="3286249">
            <a:off x="3645428" y="3619705"/>
            <a:ext cx="628424" cy="536572"/>
          </a:xfrm>
          <a:prstGeom prst="ellipse">
            <a:avLst/>
          </a:prstGeom>
          <a:solidFill>
            <a:srgbClr val="6EA8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43">
            <a:extLst>
              <a:ext uri="{FF2B5EF4-FFF2-40B4-BE49-F238E27FC236}">
                <a16:creationId xmlns:a16="http://schemas.microsoft.com/office/drawing/2014/main" id="{7CF19383-B28E-FF7D-D13C-017A771A3C35}"/>
              </a:ext>
            </a:extLst>
          </p:cNvPr>
          <p:cNvSpPr/>
          <p:nvPr/>
        </p:nvSpPr>
        <p:spPr>
          <a:xfrm rot="8147478">
            <a:off x="4188260" y="3826363"/>
            <a:ext cx="1213151" cy="745721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41">
            <a:extLst>
              <a:ext uri="{FF2B5EF4-FFF2-40B4-BE49-F238E27FC236}">
                <a16:creationId xmlns:a16="http://schemas.microsoft.com/office/drawing/2014/main" id="{01553544-ABD0-9511-D697-659D06CCF699}"/>
              </a:ext>
            </a:extLst>
          </p:cNvPr>
          <p:cNvSpPr/>
          <p:nvPr/>
        </p:nvSpPr>
        <p:spPr>
          <a:xfrm rot="2401741">
            <a:off x="3300698" y="3806282"/>
            <a:ext cx="628424" cy="536572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40">
            <a:extLst>
              <a:ext uri="{FF2B5EF4-FFF2-40B4-BE49-F238E27FC236}">
                <a16:creationId xmlns:a16="http://schemas.microsoft.com/office/drawing/2014/main" id="{D8F8C060-0635-142B-AE3A-A6E9C04DF0FD}"/>
              </a:ext>
            </a:extLst>
          </p:cNvPr>
          <p:cNvSpPr/>
          <p:nvPr/>
        </p:nvSpPr>
        <p:spPr>
          <a:xfrm rot="5625827">
            <a:off x="3621421" y="3780685"/>
            <a:ext cx="1542362" cy="1213903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39">
            <a:extLst>
              <a:ext uri="{FF2B5EF4-FFF2-40B4-BE49-F238E27FC236}">
                <a16:creationId xmlns:a16="http://schemas.microsoft.com/office/drawing/2014/main" id="{15470CF7-4D86-D1E9-2BFB-427C5A0C98CD}"/>
              </a:ext>
            </a:extLst>
          </p:cNvPr>
          <p:cNvSpPr/>
          <p:nvPr/>
        </p:nvSpPr>
        <p:spPr>
          <a:xfrm rot="1448653">
            <a:off x="2776955" y="4191082"/>
            <a:ext cx="1542362" cy="1050928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2">
            <a:extLst>
              <a:ext uri="{FF2B5EF4-FFF2-40B4-BE49-F238E27FC236}">
                <a16:creationId xmlns:a16="http://schemas.microsoft.com/office/drawing/2014/main" id="{36AD15F8-739F-9C60-C885-D659ACCFE36A}"/>
              </a:ext>
            </a:extLst>
          </p:cNvPr>
          <p:cNvSpPr/>
          <p:nvPr/>
        </p:nvSpPr>
        <p:spPr>
          <a:xfrm rot="9513186">
            <a:off x="4283747" y="4145067"/>
            <a:ext cx="1542362" cy="932666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6">
            <a:extLst>
              <a:ext uri="{FF2B5EF4-FFF2-40B4-BE49-F238E27FC236}">
                <a16:creationId xmlns:a16="http://schemas.microsoft.com/office/drawing/2014/main" id="{61CCDA63-4310-A8C5-5E0E-3502DB6D0F3C}"/>
              </a:ext>
            </a:extLst>
          </p:cNvPr>
          <p:cNvSpPr/>
          <p:nvPr/>
        </p:nvSpPr>
        <p:spPr>
          <a:xfrm rot="3286249">
            <a:off x="4013694" y="4311440"/>
            <a:ext cx="628424" cy="536572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A9FC174-9F4D-F857-FAC0-6811EAF4C0C1}"/>
              </a:ext>
            </a:extLst>
          </p:cNvPr>
          <p:cNvSpPr/>
          <p:nvPr/>
        </p:nvSpPr>
        <p:spPr>
          <a:xfrm>
            <a:off x="98181" y="4627847"/>
            <a:ext cx="7507995" cy="1156500"/>
          </a:xfrm>
          <a:prstGeom prst="rect">
            <a:avLst/>
          </a:prstGeom>
          <a:pattFill prst="pct90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468A319-2188-D7FE-403B-D1719659EC54}"/>
              </a:ext>
            </a:extLst>
          </p:cNvPr>
          <p:cNvSpPr/>
          <p:nvPr/>
        </p:nvSpPr>
        <p:spPr>
          <a:xfrm>
            <a:off x="7603016" y="4503172"/>
            <a:ext cx="4457238" cy="128181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8F94F561-ACF2-A70D-8B21-6815764F2784}"/>
              </a:ext>
            </a:extLst>
          </p:cNvPr>
          <p:cNvSpPr/>
          <p:nvPr/>
        </p:nvSpPr>
        <p:spPr>
          <a:xfrm>
            <a:off x="7603016" y="1575926"/>
            <a:ext cx="4457238" cy="292672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winkliges Dreieck 49">
            <a:extLst>
              <a:ext uri="{FF2B5EF4-FFF2-40B4-BE49-F238E27FC236}">
                <a16:creationId xmlns:a16="http://schemas.microsoft.com/office/drawing/2014/main" id="{3D57224D-5967-745B-56AB-671EF1FB0453}"/>
              </a:ext>
            </a:extLst>
          </p:cNvPr>
          <p:cNvSpPr/>
          <p:nvPr/>
        </p:nvSpPr>
        <p:spPr>
          <a:xfrm flipH="1">
            <a:off x="6907576" y="0"/>
            <a:ext cx="5152676" cy="1589400"/>
          </a:xfrm>
          <a:prstGeom prst="rtTriangle">
            <a:avLst/>
          </a:prstGeom>
          <a:pattFill prst="trellis">
            <a:fgClr>
              <a:srgbClr val="FFCC01"/>
            </a:fgClr>
            <a:bgClr>
              <a:srgbClr val="E94F34"/>
            </a:bgClr>
          </a:pattFill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: obere Ecken, eine abgerundet, eine abgeschnitten 25">
            <a:extLst>
              <a:ext uri="{FF2B5EF4-FFF2-40B4-BE49-F238E27FC236}">
                <a16:creationId xmlns:a16="http://schemas.microsoft.com/office/drawing/2014/main" id="{EB792B15-56CE-1F40-4C00-68E26762CF2B}"/>
              </a:ext>
            </a:extLst>
          </p:cNvPr>
          <p:cNvSpPr/>
          <p:nvPr/>
        </p:nvSpPr>
        <p:spPr>
          <a:xfrm>
            <a:off x="2203371" y="3552918"/>
            <a:ext cx="154237" cy="1070879"/>
          </a:xfrm>
          <a:prstGeom prst="snipRoundRect">
            <a:avLst/>
          </a:prstGeom>
          <a:solidFill>
            <a:srgbClr val="4B452F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C2B941C-EF28-993D-7E0D-D498736C2AB7}"/>
              </a:ext>
            </a:extLst>
          </p:cNvPr>
          <p:cNvSpPr/>
          <p:nvPr/>
        </p:nvSpPr>
        <p:spPr>
          <a:xfrm>
            <a:off x="7272056" y="4940301"/>
            <a:ext cx="277253" cy="7140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287C3A3-6B43-47FA-FBAD-B0F57278F0D2}"/>
              </a:ext>
            </a:extLst>
          </p:cNvPr>
          <p:cNvSpPr/>
          <p:nvPr/>
        </p:nvSpPr>
        <p:spPr>
          <a:xfrm>
            <a:off x="1151909" y="5469915"/>
            <a:ext cx="6120733" cy="1860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8908D57A-2CA4-17FA-3152-ED7F2F37D1BE}"/>
              </a:ext>
            </a:extLst>
          </p:cNvPr>
          <p:cNvCxnSpPr>
            <a:cxnSpLocks/>
          </p:cNvCxnSpPr>
          <p:nvPr/>
        </p:nvCxnSpPr>
        <p:spPr>
          <a:xfrm>
            <a:off x="2629485" y="4633322"/>
            <a:ext cx="0" cy="826899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E589F828-06D1-4F70-7F17-A17D491A068B}"/>
              </a:ext>
            </a:extLst>
          </p:cNvPr>
          <p:cNvSpPr txBox="1"/>
          <p:nvPr/>
        </p:nvSpPr>
        <p:spPr>
          <a:xfrm>
            <a:off x="2646098" y="4906781"/>
            <a:ext cx="76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 cm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A522CB7-B557-2358-CB50-81684B6796DB}"/>
              </a:ext>
            </a:extLst>
          </p:cNvPr>
          <p:cNvSpPr/>
          <p:nvPr/>
        </p:nvSpPr>
        <p:spPr>
          <a:xfrm>
            <a:off x="7699746" y="1714227"/>
            <a:ext cx="4263777" cy="269973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C73C5FD-54E3-A0C9-55FD-1A6C4997C745}"/>
              </a:ext>
            </a:extLst>
          </p:cNvPr>
          <p:cNvSpPr/>
          <p:nvPr/>
        </p:nvSpPr>
        <p:spPr>
          <a:xfrm>
            <a:off x="7728587" y="4561672"/>
            <a:ext cx="4234936" cy="108162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13AEC1B-BE84-AF57-44D9-DE50745F14D1}"/>
              </a:ext>
            </a:extLst>
          </p:cNvPr>
          <p:cNvGrpSpPr/>
          <p:nvPr/>
        </p:nvGrpSpPr>
        <p:grpSpPr>
          <a:xfrm>
            <a:off x="9924189" y="2846852"/>
            <a:ext cx="599946" cy="1567112"/>
            <a:chOff x="6709009" y="3317174"/>
            <a:chExt cx="599946" cy="15671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9" name="Trapez 58">
              <a:extLst>
                <a:ext uri="{FF2B5EF4-FFF2-40B4-BE49-F238E27FC236}">
                  <a16:creationId xmlns:a16="http://schemas.microsoft.com/office/drawing/2014/main" id="{7E473147-8E23-6FB8-E300-87A9C0D03A8A}"/>
                </a:ext>
              </a:extLst>
            </p:cNvPr>
            <p:cNvSpPr/>
            <p:nvPr/>
          </p:nvSpPr>
          <p:spPr>
            <a:xfrm>
              <a:off x="6709009" y="3317174"/>
              <a:ext cx="580449" cy="377293"/>
            </a:xfrm>
            <a:prstGeom prst="trapezoid">
              <a:avLst/>
            </a:prstGeom>
            <a:solidFill>
              <a:srgbClr val="FFCC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 Verbindung 59">
              <a:extLst>
                <a:ext uri="{FF2B5EF4-FFF2-40B4-BE49-F238E27FC236}">
                  <a16:creationId xmlns:a16="http://schemas.microsoft.com/office/drawing/2014/main" id="{C4495EA7-5FB3-CEFA-C0D1-62AD8BBEA57D}"/>
                </a:ext>
              </a:extLst>
            </p:cNvPr>
            <p:cNvCxnSpPr>
              <a:stCxn id="59" idx="2"/>
            </p:cNvCxnSpPr>
            <p:nvPr/>
          </p:nvCxnSpPr>
          <p:spPr>
            <a:xfrm>
              <a:off x="6999234" y="3694467"/>
              <a:ext cx="0" cy="1148509"/>
            </a:xfrm>
            <a:prstGeom prst="line">
              <a:avLst/>
            </a:prstGeom>
            <a:ln w="38100">
              <a:solidFill>
                <a:srgbClr val="0E3B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A7A9ABCD-9B3E-7DAF-B81F-11F96B93DFD2}"/>
                </a:ext>
              </a:extLst>
            </p:cNvPr>
            <p:cNvSpPr/>
            <p:nvPr/>
          </p:nvSpPr>
          <p:spPr>
            <a:xfrm>
              <a:off x="6728508" y="4838567"/>
              <a:ext cx="580447" cy="45719"/>
            </a:xfrm>
            <a:prstGeom prst="roundRect">
              <a:avLst/>
            </a:prstGeom>
            <a:solidFill>
              <a:srgbClr val="0E3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2" name="Rechteck 61">
            <a:extLst>
              <a:ext uri="{FF2B5EF4-FFF2-40B4-BE49-F238E27FC236}">
                <a16:creationId xmlns:a16="http://schemas.microsoft.com/office/drawing/2014/main" id="{87724550-D01A-0BD7-C607-F51618D785EB}"/>
              </a:ext>
            </a:extLst>
          </p:cNvPr>
          <p:cNvSpPr/>
          <p:nvPr/>
        </p:nvSpPr>
        <p:spPr>
          <a:xfrm>
            <a:off x="7548692" y="4940301"/>
            <a:ext cx="183055" cy="130357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winkelte Verbindung 62">
            <a:extLst>
              <a:ext uri="{FF2B5EF4-FFF2-40B4-BE49-F238E27FC236}">
                <a16:creationId xmlns:a16="http://schemas.microsoft.com/office/drawing/2014/main" id="{54A8F99E-FD9A-39B2-1387-5C7CB9C39170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1549400" y="5006003"/>
            <a:ext cx="6471038" cy="545724"/>
          </a:xfrm>
          <a:prstGeom prst="bentConnector3">
            <a:avLst>
              <a:gd name="adj1" fmla="val 90724"/>
            </a:avLst>
          </a:prstGeom>
          <a:ln w="25400">
            <a:solidFill>
              <a:schemeClr val="bg1"/>
            </a:solidFill>
          </a:ln>
          <a:effectLst>
            <a:glow rad="63500">
              <a:srgbClr val="55B7E8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ihandform 63">
            <a:extLst>
              <a:ext uri="{FF2B5EF4-FFF2-40B4-BE49-F238E27FC236}">
                <a16:creationId xmlns:a16="http://schemas.microsoft.com/office/drawing/2014/main" id="{F4503FBB-747E-9089-25BF-3274DF9956C6}"/>
              </a:ext>
            </a:extLst>
          </p:cNvPr>
          <p:cNvSpPr/>
          <p:nvPr/>
        </p:nvSpPr>
        <p:spPr>
          <a:xfrm>
            <a:off x="8253351" y="5169597"/>
            <a:ext cx="1258784" cy="285008"/>
          </a:xfrm>
          <a:custGeom>
            <a:avLst/>
            <a:gdLst>
              <a:gd name="connsiteX0" fmla="*/ 0 w 1258784"/>
              <a:gd name="connsiteY0" fmla="*/ 35626 h 285008"/>
              <a:gd name="connsiteX1" fmla="*/ 0 w 1258784"/>
              <a:gd name="connsiteY1" fmla="*/ 285008 h 285008"/>
              <a:gd name="connsiteX2" fmla="*/ 1258784 w 1258784"/>
              <a:gd name="connsiteY2" fmla="*/ 285008 h 285008"/>
              <a:gd name="connsiteX3" fmla="*/ 1258784 w 1258784"/>
              <a:gd name="connsiteY3" fmla="*/ 0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784" h="285008">
                <a:moveTo>
                  <a:pt x="0" y="35626"/>
                </a:moveTo>
                <a:lnTo>
                  <a:pt x="0" y="285008"/>
                </a:lnTo>
                <a:lnTo>
                  <a:pt x="1258784" y="285008"/>
                </a:lnTo>
                <a:lnTo>
                  <a:pt x="1258784" y="0"/>
                </a:ln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rgbClr val="55B7E8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D377073D-1A37-8C73-B59D-6A9577D62B82}"/>
              </a:ext>
            </a:extLst>
          </p:cNvPr>
          <p:cNvSpPr/>
          <p:nvPr/>
        </p:nvSpPr>
        <p:spPr>
          <a:xfrm>
            <a:off x="8020438" y="4773818"/>
            <a:ext cx="415636" cy="464370"/>
          </a:xfrm>
          <a:prstGeom prst="roundRect">
            <a:avLst/>
          </a:prstGeom>
          <a:solidFill>
            <a:schemeClr val="bg2"/>
          </a:solidFill>
          <a:ln>
            <a:solidFill>
              <a:srgbClr val="55B7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>
                <a:solidFill>
                  <a:srgbClr val="002060"/>
                </a:solidFill>
              </a:rPr>
              <a:t>APL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9A07DF1-D83B-EB11-77C8-EA04D5EDC276}"/>
              </a:ext>
            </a:extLst>
          </p:cNvPr>
          <p:cNvGrpSpPr/>
          <p:nvPr/>
        </p:nvGrpSpPr>
        <p:grpSpPr>
          <a:xfrm>
            <a:off x="8311779" y="5109901"/>
            <a:ext cx="1148385" cy="246221"/>
            <a:chOff x="8311779" y="5699836"/>
            <a:chExt cx="1148385" cy="246221"/>
          </a:xfrm>
        </p:grpSpPr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E2FD6675-551C-C87C-623B-124E1F02EBB5}"/>
                </a:ext>
              </a:extLst>
            </p:cNvPr>
            <p:cNvCxnSpPr/>
            <p:nvPr/>
          </p:nvCxnSpPr>
          <p:spPr>
            <a:xfrm>
              <a:off x="8311779" y="5930697"/>
              <a:ext cx="1148385" cy="0"/>
            </a:xfrm>
            <a:prstGeom prst="straightConnector1">
              <a:avLst/>
            </a:prstGeom>
            <a:ln w="12700">
              <a:solidFill>
                <a:srgbClr val="0E3B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A01C7151-3753-8D24-C892-1DF9A0C18DA8}"/>
                </a:ext>
              </a:extLst>
            </p:cNvPr>
            <p:cNvSpPr txBox="1"/>
            <p:nvPr/>
          </p:nvSpPr>
          <p:spPr>
            <a:xfrm>
              <a:off x="8686044" y="5699836"/>
              <a:ext cx="4796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>
                  <a:solidFill>
                    <a:srgbClr val="0E3B57"/>
                  </a:solidFill>
                </a:rPr>
                <a:t>1,5 m</a:t>
              </a:r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E43E60E-B6C7-93D3-3174-12A05EA4BBE2}"/>
              </a:ext>
            </a:extLst>
          </p:cNvPr>
          <p:cNvSpPr/>
          <p:nvPr/>
        </p:nvSpPr>
        <p:spPr>
          <a:xfrm>
            <a:off x="10881759" y="4418019"/>
            <a:ext cx="152780" cy="1436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F0B4506-7AE4-F611-E977-F21ECC9061E1}"/>
              </a:ext>
            </a:extLst>
          </p:cNvPr>
          <p:cNvGrpSpPr/>
          <p:nvPr/>
        </p:nvGrpSpPr>
        <p:grpSpPr>
          <a:xfrm>
            <a:off x="9937315" y="5327417"/>
            <a:ext cx="314510" cy="307777"/>
            <a:chOff x="6427017" y="3232062"/>
            <a:chExt cx="314510" cy="307777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B066B98B-E203-93B5-BFCF-05F25D4D39C0}"/>
                </a:ext>
              </a:extLst>
            </p:cNvPr>
            <p:cNvGrpSpPr/>
            <p:nvPr/>
          </p:nvGrpSpPr>
          <p:grpSpPr>
            <a:xfrm>
              <a:off x="6473523" y="3314242"/>
              <a:ext cx="213756" cy="201880"/>
              <a:chOff x="5379522" y="2446317"/>
              <a:chExt cx="213756" cy="201880"/>
            </a:xfrm>
          </p:grpSpPr>
          <p:sp>
            <p:nvSpPr>
              <p:cNvPr id="73" name="Abgerundetes Rechteck 72">
                <a:extLst>
                  <a:ext uri="{FF2B5EF4-FFF2-40B4-BE49-F238E27FC236}">
                    <a16:creationId xmlns:a16="http://schemas.microsoft.com/office/drawing/2014/main" id="{2BD3954B-4DAC-121B-D4F6-ED2E13C061DB}"/>
                  </a:ext>
                </a:extLst>
              </p:cNvPr>
              <p:cNvSpPr/>
              <p:nvPr/>
            </p:nvSpPr>
            <p:spPr>
              <a:xfrm>
                <a:off x="5379522" y="2446317"/>
                <a:ext cx="213756" cy="2018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3E74B12-25DC-9814-5700-D64A27F19B6A}"/>
                  </a:ext>
                </a:extLst>
              </p:cNvPr>
              <p:cNvSpPr/>
              <p:nvPr/>
            </p:nvSpPr>
            <p:spPr>
              <a:xfrm>
                <a:off x="5411516" y="2481944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42440844-CB98-EA7A-3656-1E680012622F}"/>
                </a:ext>
              </a:extLst>
            </p:cNvPr>
            <p:cNvSpPr txBox="1"/>
            <p:nvPr/>
          </p:nvSpPr>
          <p:spPr>
            <a:xfrm>
              <a:off x="6427017" y="323206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/>
                <a:t>. .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D96061B-3C1C-0364-7EF7-259F71AEDA3A}"/>
              </a:ext>
            </a:extLst>
          </p:cNvPr>
          <p:cNvGrpSpPr/>
          <p:nvPr/>
        </p:nvGrpSpPr>
        <p:grpSpPr>
          <a:xfrm>
            <a:off x="9631194" y="5187207"/>
            <a:ext cx="358277" cy="390240"/>
            <a:chOff x="6365481" y="3197227"/>
            <a:chExt cx="358277" cy="390240"/>
          </a:xfrm>
        </p:grpSpPr>
        <p:sp>
          <p:nvSpPr>
            <p:cNvPr id="76" name="Abgerundetes Rechteck 75">
              <a:extLst>
                <a:ext uri="{FF2B5EF4-FFF2-40B4-BE49-F238E27FC236}">
                  <a16:creationId xmlns:a16="http://schemas.microsoft.com/office/drawing/2014/main" id="{BF7B1C62-902D-6C5E-6AFD-725126B410CA}"/>
                </a:ext>
              </a:extLst>
            </p:cNvPr>
            <p:cNvSpPr/>
            <p:nvPr/>
          </p:nvSpPr>
          <p:spPr>
            <a:xfrm>
              <a:off x="6509478" y="3479467"/>
              <a:ext cx="144000" cy="108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32A8E295-600A-2C9A-F5EB-DC352275E5ED}"/>
                </a:ext>
              </a:extLst>
            </p:cNvPr>
            <p:cNvCxnSpPr/>
            <p:nvPr/>
          </p:nvCxnSpPr>
          <p:spPr>
            <a:xfrm>
              <a:off x="6623197" y="3514427"/>
              <a:ext cx="100561" cy="0"/>
            </a:xfrm>
            <a:prstGeom prst="line">
              <a:avLst/>
            </a:prstGeom>
            <a:ln w="9525" cap="rnd">
              <a:solidFill>
                <a:srgbClr val="002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C0E7FE9D-D3A3-2C6C-C842-B167A92E1C5F}"/>
                </a:ext>
              </a:extLst>
            </p:cNvPr>
            <p:cNvCxnSpPr/>
            <p:nvPr/>
          </p:nvCxnSpPr>
          <p:spPr>
            <a:xfrm>
              <a:off x="6622043" y="3562052"/>
              <a:ext cx="100561" cy="0"/>
            </a:xfrm>
            <a:prstGeom prst="line">
              <a:avLst/>
            </a:prstGeom>
            <a:ln w="9525" cap="rnd">
              <a:solidFill>
                <a:srgbClr val="002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krümmte Verbindung 78">
              <a:extLst>
                <a:ext uri="{FF2B5EF4-FFF2-40B4-BE49-F238E27FC236}">
                  <a16:creationId xmlns:a16="http://schemas.microsoft.com/office/drawing/2014/main" id="{FB21337B-BE9D-5EDF-59B5-54A89D1C44CE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16200000" flipH="1">
              <a:off x="6269360" y="3293348"/>
              <a:ext cx="336239" cy="143998"/>
            </a:xfrm>
            <a:prstGeom prst="curvedConnector2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ihandform 79">
            <a:extLst>
              <a:ext uri="{FF2B5EF4-FFF2-40B4-BE49-F238E27FC236}">
                <a16:creationId xmlns:a16="http://schemas.microsoft.com/office/drawing/2014/main" id="{B56226B5-1192-C6CD-7546-61822D955274}"/>
              </a:ext>
            </a:extLst>
          </p:cNvPr>
          <p:cNvSpPr/>
          <p:nvPr/>
        </p:nvSpPr>
        <p:spPr>
          <a:xfrm>
            <a:off x="9731829" y="4275979"/>
            <a:ext cx="1230085" cy="805543"/>
          </a:xfrm>
          <a:custGeom>
            <a:avLst/>
            <a:gdLst>
              <a:gd name="connsiteX0" fmla="*/ 0 w 1230085"/>
              <a:gd name="connsiteY0" fmla="*/ 805543 h 805543"/>
              <a:gd name="connsiteX1" fmla="*/ 1230085 w 1230085"/>
              <a:gd name="connsiteY1" fmla="*/ 805543 h 805543"/>
              <a:gd name="connsiteX2" fmla="*/ 1230085 w 1230085"/>
              <a:gd name="connsiteY2" fmla="*/ 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085" h="805543">
                <a:moveTo>
                  <a:pt x="0" y="805543"/>
                </a:moveTo>
                <a:lnTo>
                  <a:pt x="1230085" y="805543"/>
                </a:lnTo>
                <a:lnTo>
                  <a:pt x="1230085" y="0"/>
                </a:lnTo>
              </a:path>
            </a:pathLst>
          </a:custGeom>
          <a:noFill/>
          <a:ln w="19050">
            <a:solidFill>
              <a:srgbClr val="55B7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B3741A80-68D7-781E-7643-13158DFB5117}"/>
              </a:ext>
            </a:extLst>
          </p:cNvPr>
          <p:cNvSpPr/>
          <p:nvPr/>
        </p:nvSpPr>
        <p:spPr>
          <a:xfrm>
            <a:off x="9354697" y="4892067"/>
            <a:ext cx="415636" cy="346121"/>
          </a:xfrm>
          <a:prstGeom prst="roundRect">
            <a:avLst/>
          </a:prstGeom>
          <a:solidFill>
            <a:schemeClr val="bg2"/>
          </a:solidFill>
          <a:ln>
            <a:solidFill>
              <a:srgbClr val="E94F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b="1">
                <a:solidFill>
                  <a:srgbClr val="002060"/>
                </a:solidFill>
              </a:rPr>
              <a:t>ONT</a:t>
            </a:r>
          </a:p>
        </p:txBody>
      </p:sp>
      <p:sp>
        <p:nvSpPr>
          <p:cNvPr id="82" name="Abgerundetes Rechteck 81">
            <a:extLst>
              <a:ext uri="{FF2B5EF4-FFF2-40B4-BE49-F238E27FC236}">
                <a16:creationId xmlns:a16="http://schemas.microsoft.com/office/drawing/2014/main" id="{03DE28B1-F94A-9E7D-BEF8-C8AF4D66F5F8}"/>
              </a:ext>
            </a:extLst>
          </p:cNvPr>
          <p:cNvSpPr/>
          <p:nvPr/>
        </p:nvSpPr>
        <p:spPr>
          <a:xfrm>
            <a:off x="10642463" y="3968452"/>
            <a:ext cx="631372" cy="326571"/>
          </a:xfrm>
          <a:prstGeom prst="roundRect">
            <a:avLst/>
          </a:prstGeom>
          <a:solidFill>
            <a:srgbClr val="EEF4F0"/>
          </a:solidFill>
          <a:ln>
            <a:solidFill>
              <a:srgbClr val="A200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>
                <a:solidFill>
                  <a:srgbClr val="002060"/>
                </a:solidFill>
              </a:rPr>
              <a:t>Router</a:t>
            </a:r>
          </a:p>
        </p:txBody>
      </p:sp>
      <p:sp>
        <p:nvSpPr>
          <p:cNvPr id="83" name="Abgerundetes Rechteck 82">
            <a:extLst>
              <a:ext uri="{FF2B5EF4-FFF2-40B4-BE49-F238E27FC236}">
                <a16:creationId xmlns:a16="http://schemas.microsoft.com/office/drawing/2014/main" id="{E7752C53-EC79-A0ED-D598-F9195346A319}"/>
              </a:ext>
            </a:extLst>
          </p:cNvPr>
          <p:cNvSpPr/>
          <p:nvPr/>
        </p:nvSpPr>
        <p:spPr>
          <a:xfrm>
            <a:off x="10684539" y="3966185"/>
            <a:ext cx="540000" cy="72000"/>
          </a:xfrm>
          <a:prstGeom prst="roundRect">
            <a:avLst/>
          </a:prstGeom>
          <a:solidFill>
            <a:srgbClr val="A2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026878EC-D976-904F-C75D-27BC01710769}"/>
              </a:ext>
            </a:extLst>
          </p:cNvPr>
          <p:cNvSpPr txBox="1"/>
          <p:nvPr/>
        </p:nvSpPr>
        <p:spPr>
          <a:xfrm>
            <a:off x="9894359" y="4837754"/>
            <a:ext cx="86914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000">
                <a:solidFill>
                  <a:srgbClr val="035B9E"/>
                </a:solidFill>
              </a:rPr>
              <a:t>CAT 7 - Kabel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C0975661-E907-75CC-3FB8-A9BC1913BB66}"/>
              </a:ext>
            </a:extLst>
          </p:cNvPr>
          <p:cNvGrpSpPr/>
          <p:nvPr/>
        </p:nvGrpSpPr>
        <p:grpSpPr>
          <a:xfrm>
            <a:off x="7806077" y="3615452"/>
            <a:ext cx="1938214" cy="805544"/>
            <a:chOff x="3201755" y="1230086"/>
            <a:chExt cx="1988223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6" name="Abgerundetes Rechteck 85">
              <a:extLst>
                <a:ext uri="{FF2B5EF4-FFF2-40B4-BE49-F238E27FC236}">
                  <a16:creationId xmlns:a16="http://schemas.microsoft.com/office/drawing/2014/main" id="{ACFD0278-AB2D-1B2D-9997-ABCB672FB19D}"/>
                </a:ext>
              </a:extLst>
            </p:cNvPr>
            <p:cNvSpPr/>
            <p:nvPr/>
          </p:nvSpPr>
          <p:spPr>
            <a:xfrm>
              <a:off x="3380497" y="1230086"/>
              <a:ext cx="1630740" cy="849085"/>
            </a:xfrm>
            <a:prstGeom prst="roundRect">
              <a:avLst/>
            </a:prstGeom>
            <a:solidFill>
              <a:srgbClr val="63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Abgerundetes Rechteck 86">
              <a:extLst>
                <a:ext uri="{FF2B5EF4-FFF2-40B4-BE49-F238E27FC236}">
                  <a16:creationId xmlns:a16="http://schemas.microsoft.com/office/drawing/2014/main" id="{0250A9EE-4808-8706-C4C8-14DCF296D526}"/>
                </a:ext>
              </a:extLst>
            </p:cNvPr>
            <p:cNvSpPr/>
            <p:nvPr/>
          </p:nvSpPr>
          <p:spPr>
            <a:xfrm>
              <a:off x="3380497" y="1908313"/>
              <a:ext cx="1630740" cy="464773"/>
            </a:xfrm>
            <a:prstGeom prst="roundRect">
              <a:avLst/>
            </a:prstGeom>
            <a:solidFill>
              <a:srgbClr val="9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cken des Rechtecks auf der gleichen Seite abrunden 87">
              <a:extLst>
                <a:ext uri="{FF2B5EF4-FFF2-40B4-BE49-F238E27FC236}">
                  <a16:creationId xmlns:a16="http://schemas.microsoft.com/office/drawing/2014/main" id="{D23B50A3-E24D-3719-B65C-E5D50B332E6B}"/>
                </a:ext>
              </a:extLst>
            </p:cNvPr>
            <p:cNvSpPr/>
            <p:nvPr/>
          </p:nvSpPr>
          <p:spPr>
            <a:xfrm>
              <a:off x="3201755" y="1447800"/>
              <a:ext cx="357482" cy="925286"/>
            </a:xfrm>
            <a:prstGeom prst="round2SameRect">
              <a:avLst>
                <a:gd name="adj1" fmla="val 47600"/>
                <a:gd name="adj2" fmla="val 0"/>
              </a:avLst>
            </a:prstGeom>
            <a:solidFill>
              <a:srgbClr val="CA9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cken des Rechtecks auf der gleichen Seite abrunden 88">
              <a:extLst>
                <a:ext uri="{FF2B5EF4-FFF2-40B4-BE49-F238E27FC236}">
                  <a16:creationId xmlns:a16="http://schemas.microsoft.com/office/drawing/2014/main" id="{3CBC9934-B2A5-BE95-8097-4086F6E07BDB}"/>
                </a:ext>
              </a:extLst>
            </p:cNvPr>
            <p:cNvSpPr/>
            <p:nvPr/>
          </p:nvSpPr>
          <p:spPr>
            <a:xfrm>
              <a:off x="4832496" y="1447800"/>
              <a:ext cx="357482" cy="925286"/>
            </a:xfrm>
            <a:prstGeom prst="round2SameRect">
              <a:avLst>
                <a:gd name="adj1" fmla="val 47600"/>
                <a:gd name="adj2" fmla="val 0"/>
              </a:avLst>
            </a:prstGeom>
            <a:solidFill>
              <a:srgbClr val="CA9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20A1882A-B0F0-8EB4-2546-E41F8FBE9D1B}"/>
              </a:ext>
            </a:extLst>
          </p:cNvPr>
          <p:cNvGrpSpPr/>
          <p:nvPr/>
        </p:nvGrpSpPr>
        <p:grpSpPr>
          <a:xfrm>
            <a:off x="11515748" y="4075559"/>
            <a:ext cx="314510" cy="307777"/>
            <a:chOff x="6427017" y="3232062"/>
            <a:chExt cx="314510" cy="307777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A06B7560-D3FF-3C0E-494F-B7A3FEC0877F}"/>
                </a:ext>
              </a:extLst>
            </p:cNvPr>
            <p:cNvGrpSpPr/>
            <p:nvPr/>
          </p:nvGrpSpPr>
          <p:grpSpPr>
            <a:xfrm>
              <a:off x="6473523" y="3314242"/>
              <a:ext cx="213756" cy="201880"/>
              <a:chOff x="5379522" y="2446317"/>
              <a:chExt cx="213756" cy="201880"/>
            </a:xfrm>
          </p:grpSpPr>
          <p:sp>
            <p:nvSpPr>
              <p:cNvPr id="93" name="Abgerundetes Rechteck 92">
                <a:extLst>
                  <a:ext uri="{FF2B5EF4-FFF2-40B4-BE49-F238E27FC236}">
                    <a16:creationId xmlns:a16="http://schemas.microsoft.com/office/drawing/2014/main" id="{0E9FFADA-310F-714F-CF06-BC31C9E98B03}"/>
                  </a:ext>
                </a:extLst>
              </p:cNvPr>
              <p:cNvSpPr/>
              <p:nvPr/>
            </p:nvSpPr>
            <p:spPr>
              <a:xfrm>
                <a:off x="5379522" y="2446317"/>
                <a:ext cx="213756" cy="2018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A9A6DF1-79DB-9B99-68F5-40AE0D9493FB}"/>
                  </a:ext>
                </a:extLst>
              </p:cNvPr>
              <p:cNvSpPr/>
              <p:nvPr/>
            </p:nvSpPr>
            <p:spPr>
              <a:xfrm>
                <a:off x="5411516" y="2481944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47818007-8C1F-F857-974A-39ECD99CE0D9}"/>
                </a:ext>
              </a:extLst>
            </p:cNvPr>
            <p:cNvSpPr txBox="1"/>
            <p:nvPr/>
          </p:nvSpPr>
          <p:spPr>
            <a:xfrm>
              <a:off x="6427017" y="323206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/>
                <a:t>. .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017E789E-F0F3-4A24-5F6A-E18C4F843931}"/>
              </a:ext>
            </a:extLst>
          </p:cNvPr>
          <p:cNvGrpSpPr/>
          <p:nvPr/>
        </p:nvGrpSpPr>
        <p:grpSpPr>
          <a:xfrm>
            <a:off x="11273835" y="4136500"/>
            <a:ext cx="360304" cy="190612"/>
            <a:chOff x="6363454" y="3396855"/>
            <a:chExt cx="360304" cy="190612"/>
          </a:xfrm>
        </p:grpSpPr>
        <p:sp>
          <p:nvSpPr>
            <p:cNvPr id="96" name="Abgerundetes Rechteck 95">
              <a:extLst>
                <a:ext uri="{FF2B5EF4-FFF2-40B4-BE49-F238E27FC236}">
                  <a16:creationId xmlns:a16="http://schemas.microsoft.com/office/drawing/2014/main" id="{A5AE7219-41C1-C873-E320-FD435D5CEBB6}"/>
                </a:ext>
              </a:extLst>
            </p:cNvPr>
            <p:cNvSpPr/>
            <p:nvPr/>
          </p:nvSpPr>
          <p:spPr>
            <a:xfrm>
              <a:off x="6509478" y="3479467"/>
              <a:ext cx="144000" cy="108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7" name="Gerade Verbindung 96">
              <a:extLst>
                <a:ext uri="{FF2B5EF4-FFF2-40B4-BE49-F238E27FC236}">
                  <a16:creationId xmlns:a16="http://schemas.microsoft.com/office/drawing/2014/main" id="{2723100D-6AEE-8E5F-9095-189DD759880B}"/>
                </a:ext>
              </a:extLst>
            </p:cNvPr>
            <p:cNvCxnSpPr/>
            <p:nvPr/>
          </p:nvCxnSpPr>
          <p:spPr>
            <a:xfrm>
              <a:off x="6623197" y="3514427"/>
              <a:ext cx="100561" cy="0"/>
            </a:xfrm>
            <a:prstGeom prst="line">
              <a:avLst/>
            </a:prstGeom>
            <a:ln w="9525" cap="rnd">
              <a:solidFill>
                <a:srgbClr val="002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>
              <a:extLst>
                <a:ext uri="{FF2B5EF4-FFF2-40B4-BE49-F238E27FC236}">
                  <a16:creationId xmlns:a16="http://schemas.microsoft.com/office/drawing/2014/main" id="{2F574550-BA72-2C55-C822-6A0A017BFA9E}"/>
                </a:ext>
              </a:extLst>
            </p:cNvPr>
            <p:cNvCxnSpPr/>
            <p:nvPr/>
          </p:nvCxnSpPr>
          <p:spPr>
            <a:xfrm>
              <a:off x="6622043" y="3562052"/>
              <a:ext cx="100561" cy="0"/>
            </a:xfrm>
            <a:prstGeom prst="line">
              <a:avLst/>
            </a:prstGeom>
            <a:ln w="9525" cap="rnd">
              <a:solidFill>
                <a:srgbClr val="002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krümmte Verbindung 98">
              <a:extLst>
                <a:ext uri="{FF2B5EF4-FFF2-40B4-BE49-F238E27FC236}">
                  <a16:creationId xmlns:a16="http://schemas.microsoft.com/office/drawing/2014/main" id="{383FD617-2419-631A-86E7-B8EAE01871AF}"/>
                </a:ext>
              </a:extLst>
            </p:cNvPr>
            <p:cNvCxnSpPr>
              <a:cxnSpLocks/>
              <a:stCxn id="82" idx="3"/>
              <a:endCxn id="96" idx="1"/>
            </p:cNvCxnSpPr>
            <p:nvPr/>
          </p:nvCxnSpPr>
          <p:spPr>
            <a:xfrm>
              <a:off x="6363454" y="3396855"/>
              <a:ext cx="146024" cy="13661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Abgerundetes Rechteck 99">
            <a:extLst>
              <a:ext uri="{FF2B5EF4-FFF2-40B4-BE49-F238E27FC236}">
                <a16:creationId xmlns:a16="http://schemas.microsoft.com/office/drawing/2014/main" id="{9E18874B-6AC0-A9B1-24FF-C9D770C397EB}"/>
              </a:ext>
            </a:extLst>
          </p:cNvPr>
          <p:cNvSpPr/>
          <p:nvPr/>
        </p:nvSpPr>
        <p:spPr>
          <a:xfrm>
            <a:off x="485221" y="1240472"/>
            <a:ext cx="807634" cy="716387"/>
          </a:xfrm>
          <a:prstGeom prst="roundRect">
            <a:avLst/>
          </a:prstGeom>
          <a:solidFill>
            <a:schemeClr val="bg2"/>
          </a:solidFill>
          <a:ln>
            <a:solidFill>
              <a:srgbClr val="55B7E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APL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89F6D3FE-349C-A574-74BA-5C99ED88013C}"/>
              </a:ext>
            </a:extLst>
          </p:cNvPr>
          <p:cNvSpPr/>
          <p:nvPr/>
        </p:nvSpPr>
        <p:spPr>
          <a:xfrm>
            <a:off x="485221" y="2226318"/>
            <a:ext cx="807634" cy="709316"/>
          </a:xfrm>
          <a:prstGeom prst="roundRect">
            <a:avLst/>
          </a:prstGeom>
          <a:solidFill>
            <a:schemeClr val="bg2"/>
          </a:solidFill>
          <a:ln>
            <a:solidFill>
              <a:srgbClr val="E94F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B3E1A91B-9E09-C4F4-20C3-0625888B126D}"/>
              </a:ext>
            </a:extLst>
          </p:cNvPr>
          <p:cNvSpPr txBox="1"/>
          <p:nvPr/>
        </p:nvSpPr>
        <p:spPr>
          <a:xfrm>
            <a:off x="1610079" y="1163151"/>
            <a:ext cx="3855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de-DE" sz="1400" b="1">
                <a:latin typeface="Verdana" panose="020B0604030504040204" pitchFamily="34" charset="0"/>
                <a:ea typeface="Verdana" panose="020B0604030504040204" pitchFamily="34" charset="0"/>
              </a:rPr>
              <a:t>passiv </a:t>
            </a:r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– keine Stromquelle notwendig</a:t>
            </a:r>
          </a:p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mehrere Hausanschlüsse realisierbar</a:t>
            </a:r>
          </a:p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trockene Räumlichkeit</a:t>
            </a:r>
          </a:p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Keller oder EG verlegbar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6A6A19CC-0F70-B022-4B55-38C1FBBE322D}"/>
              </a:ext>
            </a:extLst>
          </p:cNvPr>
          <p:cNvSpPr txBox="1"/>
          <p:nvPr/>
        </p:nvSpPr>
        <p:spPr>
          <a:xfrm>
            <a:off x="1610079" y="2149698"/>
            <a:ext cx="47498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de-DE" sz="1400" b="1">
                <a:latin typeface="Verdana" panose="020B0604030504040204" pitchFamily="34" charset="0"/>
                <a:ea typeface="Verdana" panose="020B0604030504040204" pitchFamily="34" charset="0"/>
              </a:rPr>
              <a:t>aktiv </a:t>
            </a:r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– Stromquelle wird benötigt</a:t>
            </a:r>
          </a:p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wandelt das Lichtsignal in ein elektrisches Signal</a:t>
            </a:r>
          </a:p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trockene Räumlichkeit</a:t>
            </a:r>
          </a:p>
          <a:p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• Keller oder EG verlegbar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0B8CD5DD-0E97-E07C-884C-DA390AE256EF}"/>
              </a:ext>
            </a:extLst>
          </p:cNvPr>
          <p:cNvSpPr txBox="1"/>
          <p:nvPr/>
        </p:nvSpPr>
        <p:spPr>
          <a:xfrm>
            <a:off x="445226" y="3164273"/>
            <a:ext cx="10590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rgbClr val="035B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CAT 7 – </a:t>
            </a:r>
            <a:br>
              <a:rPr lang="de-DE" sz="1600">
                <a:solidFill>
                  <a:srgbClr val="035B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600">
                <a:solidFill>
                  <a:srgbClr val="035B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Kabel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DB378C6E-C7F1-096E-3D1D-A9E4CCB5610D}"/>
              </a:ext>
            </a:extLst>
          </p:cNvPr>
          <p:cNvSpPr txBox="1"/>
          <p:nvPr/>
        </p:nvSpPr>
        <p:spPr>
          <a:xfrm>
            <a:off x="1596226" y="3164273"/>
            <a:ext cx="3188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de-DE" sz="1400">
                <a:latin typeface="Verdana" panose="020B0604030504040204" pitchFamily="34" charset="0"/>
                <a:ea typeface="Verdana" panose="020B0604030504040204" pitchFamily="34" charset="0"/>
              </a:rPr>
              <a:t>handelsübliches Netzwerkkabel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53E3E70-4C0E-1D04-C37B-D7AA778BA026}"/>
              </a:ext>
            </a:extLst>
          </p:cNvPr>
          <p:cNvSpPr/>
          <p:nvPr/>
        </p:nvSpPr>
        <p:spPr>
          <a:xfrm>
            <a:off x="1439613" y="5499939"/>
            <a:ext cx="109787" cy="1130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C0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251293-64FA-6A75-5BFF-6E93419C4F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991" y="340993"/>
            <a:ext cx="448860" cy="4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A5CE6110-329A-D62B-B5AA-7E64B788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36" y="3033436"/>
            <a:ext cx="5287864" cy="619695"/>
          </a:xfrm>
        </p:spPr>
        <p:txBody>
          <a:bodyPr>
            <a:normAutofit/>
          </a:bodyPr>
          <a:lstStyle/>
          <a:p>
            <a:r>
              <a:rPr lang="de-DE" sz="3200" dirty="0"/>
              <a:t>6. Produkte &amp; Preise</a:t>
            </a:r>
          </a:p>
        </p:txBody>
      </p:sp>
    </p:spTree>
    <p:extLst>
      <p:ext uri="{BB962C8B-B14F-4D97-AF65-F5344CB8AC3E}">
        <p14:creationId xmlns:p14="http://schemas.microsoft.com/office/powerpoint/2010/main" val="319101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6B6CB19-51D5-301E-A1DC-F0175B246792}"/>
              </a:ext>
            </a:extLst>
          </p:cNvPr>
          <p:cNvGrpSpPr/>
          <p:nvPr/>
        </p:nvGrpSpPr>
        <p:grpSpPr>
          <a:xfrm>
            <a:off x="318681" y="254742"/>
            <a:ext cx="3603324" cy="1283910"/>
            <a:chOff x="10225" y="473568"/>
            <a:chExt cx="3427106" cy="1662049"/>
          </a:xfrm>
        </p:grpSpPr>
        <p:sp>
          <p:nvSpPr>
            <p:cNvPr id="2" name="Grafik 15">
              <a:extLst>
                <a:ext uri="{FF2B5EF4-FFF2-40B4-BE49-F238E27FC236}">
                  <a16:creationId xmlns:a16="http://schemas.microsoft.com/office/drawing/2014/main" id="{D7B78E18-DC33-463E-28B4-E38BA7F1713B}"/>
                </a:ext>
              </a:extLst>
            </p:cNvPr>
            <p:cNvSpPr/>
            <p:nvPr/>
          </p:nvSpPr>
          <p:spPr>
            <a:xfrm>
              <a:off x="10225" y="473568"/>
              <a:ext cx="3427106" cy="1662049"/>
            </a:xfrm>
            <a:custGeom>
              <a:avLst/>
              <a:gdLst>
                <a:gd name="connsiteX0" fmla="*/ 1987610 w 2101730"/>
                <a:gd name="connsiteY0" fmla="*/ 0 h 1132089"/>
                <a:gd name="connsiteX1" fmla="*/ 114121 w 2101730"/>
                <a:gd name="connsiteY1" fmla="*/ 0 h 1132089"/>
                <a:gd name="connsiteX2" fmla="*/ 0 w 2101730"/>
                <a:gd name="connsiteY2" fmla="*/ 113969 h 1132089"/>
                <a:gd name="connsiteX3" fmla="*/ 0 w 2101730"/>
                <a:gd name="connsiteY3" fmla="*/ 828173 h 1132089"/>
                <a:gd name="connsiteX4" fmla="*/ 114121 w 2101730"/>
                <a:gd name="connsiteY4" fmla="*/ 942141 h 1132089"/>
                <a:gd name="connsiteX5" fmla="*/ 1450290 w 2101730"/>
                <a:gd name="connsiteY5" fmla="*/ 942141 h 1132089"/>
                <a:gd name="connsiteX6" fmla="*/ 2101731 w 2101730"/>
                <a:gd name="connsiteY6" fmla="*/ 1132089 h 1132089"/>
                <a:gd name="connsiteX7" fmla="*/ 2101731 w 2101730"/>
                <a:gd name="connsiteY7" fmla="*/ 942141 h 1132089"/>
                <a:gd name="connsiteX8" fmla="*/ 2101731 w 2101730"/>
                <a:gd name="connsiteY8" fmla="*/ 113969 h 1132089"/>
                <a:gd name="connsiteX9" fmla="*/ 1987610 w 2101730"/>
                <a:gd name="connsiteY9" fmla="*/ 0 h 113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1730" h="1132089">
                  <a:moveTo>
                    <a:pt x="1987610" y="0"/>
                  </a:moveTo>
                  <a:lnTo>
                    <a:pt x="114121" y="0"/>
                  </a:lnTo>
                  <a:cubicBezTo>
                    <a:pt x="51355" y="0"/>
                    <a:pt x="0" y="51286"/>
                    <a:pt x="0" y="113969"/>
                  </a:cubicBezTo>
                  <a:lnTo>
                    <a:pt x="0" y="828173"/>
                  </a:lnTo>
                  <a:cubicBezTo>
                    <a:pt x="0" y="890855"/>
                    <a:pt x="51355" y="942141"/>
                    <a:pt x="114121" y="942141"/>
                  </a:cubicBezTo>
                  <a:lnTo>
                    <a:pt x="1450290" y="942141"/>
                  </a:lnTo>
                  <a:cubicBezTo>
                    <a:pt x="1684238" y="942141"/>
                    <a:pt x="1908676" y="1008623"/>
                    <a:pt x="2101731" y="1132089"/>
                  </a:cubicBezTo>
                  <a:lnTo>
                    <a:pt x="2101731" y="942141"/>
                  </a:lnTo>
                  <a:lnTo>
                    <a:pt x="2101731" y="113969"/>
                  </a:lnTo>
                  <a:cubicBezTo>
                    <a:pt x="2101731" y="51286"/>
                    <a:pt x="2050376" y="0"/>
                    <a:pt x="1987610" y="0"/>
                  </a:cubicBezTo>
                  <a:close/>
                </a:path>
              </a:pathLst>
            </a:custGeom>
            <a:solidFill>
              <a:schemeClr val="accent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ECF91864-B122-A04E-82BC-B9F61B60D576}"/>
                </a:ext>
              </a:extLst>
            </p:cNvPr>
            <p:cNvSpPr txBox="1"/>
            <p:nvPr/>
          </p:nvSpPr>
          <p:spPr>
            <a:xfrm>
              <a:off x="104951" y="842927"/>
              <a:ext cx="3237654" cy="1075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kern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Produkte &amp; Preise</a:t>
              </a:r>
            </a:p>
          </p:txBody>
        </p:sp>
      </p:grp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6D5AF7-E6D0-3CED-C79D-B961D05CD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897" y="272734"/>
            <a:ext cx="2980422" cy="640436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4CCE19-2F9D-3459-BBAE-BF262235D0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50" t="14133"/>
          <a:stretch/>
        </p:blipFill>
        <p:spPr>
          <a:xfrm>
            <a:off x="4476317" y="1226099"/>
            <a:ext cx="3070096" cy="5450995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5BC863A-BA3E-31D7-7A69-418C9F520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851"/>
          <a:stretch/>
        </p:blipFill>
        <p:spPr>
          <a:xfrm>
            <a:off x="318681" y="1911311"/>
            <a:ext cx="2991104" cy="47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A67355E7-9A89-8349-B871-D8233150661F}"/>
              </a:ext>
            </a:extLst>
          </p:cNvPr>
          <p:cNvSpPr/>
          <p:nvPr/>
        </p:nvSpPr>
        <p:spPr>
          <a:xfrm>
            <a:off x="0" y="0"/>
            <a:ext cx="12192001" cy="5768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FE5A7B-2668-2151-F5E2-0A5BE289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3" y="365411"/>
            <a:ext cx="3861507" cy="253692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ECF91864-B122-A04E-82BC-B9F61B60D576}"/>
              </a:ext>
            </a:extLst>
          </p:cNvPr>
          <p:cNvSpPr txBox="1"/>
          <p:nvPr/>
        </p:nvSpPr>
        <p:spPr>
          <a:xfrm>
            <a:off x="574917" y="599651"/>
            <a:ext cx="7060991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LEONET</a:t>
            </a:r>
            <a:endParaRPr lang="de-DE" sz="28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KENNENLERNEN,</a:t>
            </a:r>
            <a:endParaRPr lang="de-DE" sz="28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800" b="1">
                <a:solidFill>
                  <a:schemeClr val="bg1"/>
                </a:solidFill>
                <a:effectLst/>
                <a:latin typeface="Verdana"/>
                <a:ea typeface="Verdana"/>
                <a:cs typeface="Verdana" panose="020B0604030504040204" pitchFamily="34" charset="0"/>
              </a:rPr>
              <a:t>UND </a:t>
            </a:r>
            <a:r>
              <a:rPr lang="de-DE" sz="2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179,70</a:t>
            </a:r>
            <a:r>
              <a:rPr lang="de-DE" sz="2800" b="1">
                <a:solidFill>
                  <a:schemeClr val="bg1"/>
                </a:solidFill>
                <a:effectLst/>
                <a:latin typeface="Verdana"/>
                <a:ea typeface="Verdana"/>
                <a:cs typeface="Verdana" panose="020B0604030504040204" pitchFamily="34" charset="0"/>
              </a:rPr>
              <a:t> €</a:t>
            </a:r>
            <a:endParaRPr lang="de-DE" sz="2800">
              <a:solidFill>
                <a:schemeClr val="bg1"/>
              </a:solidFill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de-DE" sz="28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SPAREN!</a:t>
            </a:r>
            <a:endParaRPr lang="de-DE" sz="280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6ED826-90F1-4974-20E5-ECEDAB420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379" y="365410"/>
            <a:ext cx="6690353" cy="498382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3C79957-5E3A-9B31-4B4F-5A8EF07DA78A}"/>
              </a:ext>
            </a:extLst>
          </p:cNvPr>
          <p:cNvSpPr txBox="1"/>
          <p:nvPr/>
        </p:nvSpPr>
        <p:spPr>
          <a:xfrm>
            <a:off x="405695" y="3121745"/>
            <a:ext cx="4404157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Lernen Sie unser löwenstarkes Highspeed-Internet kennen und sparen Sie </a:t>
            </a:r>
            <a:r>
              <a:rPr lang="de-DE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179,70 €</a:t>
            </a:r>
            <a:r>
              <a:rPr lang="de-DE" sz="20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! 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Das Angebot gilt für neue Kunden, die bis zum </a:t>
            </a:r>
            <a:r>
              <a:rPr lang="de-DE" sz="20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30.06.2023</a:t>
            </a:r>
            <a:r>
              <a:rPr lang="de-DE" sz="20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ins LEONET Highspeed DSL-Netz wechseln*.</a:t>
            </a:r>
          </a:p>
          <a:p>
            <a:endParaRPr lang="de-DE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960A9-BEB9-E846-7702-06019B16717E}"/>
              </a:ext>
            </a:extLst>
          </p:cNvPr>
          <p:cNvSpPr txBox="1"/>
          <p:nvPr/>
        </p:nvSpPr>
        <p:spPr>
          <a:xfrm>
            <a:off x="405493" y="6019799"/>
            <a:ext cx="420097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Verdana"/>
                <a:ea typeface="Verdana"/>
                <a:cs typeface="Calibri"/>
              </a:rPr>
              <a:t>*Verfügbarkeit vorausgesetzt</a:t>
            </a:r>
          </a:p>
        </p:txBody>
      </p:sp>
    </p:spTree>
    <p:extLst>
      <p:ext uri="{BB962C8B-B14F-4D97-AF65-F5344CB8AC3E}">
        <p14:creationId xmlns:p14="http://schemas.microsoft.com/office/powerpoint/2010/main" val="204709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A67355E7-9A89-8349-B871-D8233150661F}"/>
              </a:ext>
            </a:extLst>
          </p:cNvPr>
          <p:cNvSpPr/>
          <p:nvPr/>
        </p:nvSpPr>
        <p:spPr>
          <a:xfrm>
            <a:off x="-1" y="0"/>
            <a:ext cx="12192001" cy="5768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6B6CB19-51D5-301E-A1DC-F0175B246792}"/>
              </a:ext>
            </a:extLst>
          </p:cNvPr>
          <p:cNvGrpSpPr/>
          <p:nvPr/>
        </p:nvGrpSpPr>
        <p:grpSpPr>
          <a:xfrm>
            <a:off x="200612" y="248638"/>
            <a:ext cx="3479933" cy="1613662"/>
            <a:chOff x="10225" y="473568"/>
            <a:chExt cx="3812432" cy="2053552"/>
          </a:xfrm>
        </p:grpSpPr>
        <p:sp>
          <p:nvSpPr>
            <p:cNvPr id="2" name="Grafik 15">
              <a:extLst>
                <a:ext uri="{FF2B5EF4-FFF2-40B4-BE49-F238E27FC236}">
                  <a16:creationId xmlns:a16="http://schemas.microsoft.com/office/drawing/2014/main" id="{D7B78E18-DC33-463E-28B4-E38BA7F1713B}"/>
                </a:ext>
              </a:extLst>
            </p:cNvPr>
            <p:cNvSpPr/>
            <p:nvPr/>
          </p:nvSpPr>
          <p:spPr>
            <a:xfrm>
              <a:off x="10225" y="473568"/>
              <a:ext cx="3812432" cy="2053552"/>
            </a:xfrm>
            <a:custGeom>
              <a:avLst/>
              <a:gdLst>
                <a:gd name="connsiteX0" fmla="*/ 1987610 w 2101730"/>
                <a:gd name="connsiteY0" fmla="*/ 0 h 1132089"/>
                <a:gd name="connsiteX1" fmla="*/ 114121 w 2101730"/>
                <a:gd name="connsiteY1" fmla="*/ 0 h 1132089"/>
                <a:gd name="connsiteX2" fmla="*/ 0 w 2101730"/>
                <a:gd name="connsiteY2" fmla="*/ 113969 h 1132089"/>
                <a:gd name="connsiteX3" fmla="*/ 0 w 2101730"/>
                <a:gd name="connsiteY3" fmla="*/ 828173 h 1132089"/>
                <a:gd name="connsiteX4" fmla="*/ 114121 w 2101730"/>
                <a:gd name="connsiteY4" fmla="*/ 942141 h 1132089"/>
                <a:gd name="connsiteX5" fmla="*/ 1450290 w 2101730"/>
                <a:gd name="connsiteY5" fmla="*/ 942141 h 1132089"/>
                <a:gd name="connsiteX6" fmla="*/ 2101731 w 2101730"/>
                <a:gd name="connsiteY6" fmla="*/ 1132089 h 1132089"/>
                <a:gd name="connsiteX7" fmla="*/ 2101731 w 2101730"/>
                <a:gd name="connsiteY7" fmla="*/ 942141 h 1132089"/>
                <a:gd name="connsiteX8" fmla="*/ 2101731 w 2101730"/>
                <a:gd name="connsiteY8" fmla="*/ 113969 h 1132089"/>
                <a:gd name="connsiteX9" fmla="*/ 1987610 w 2101730"/>
                <a:gd name="connsiteY9" fmla="*/ 0 h 113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1730" h="1132089">
                  <a:moveTo>
                    <a:pt x="1987610" y="0"/>
                  </a:moveTo>
                  <a:lnTo>
                    <a:pt x="114121" y="0"/>
                  </a:lnTo>
                  <a:cubicBezTo>
                    <a:pt x="51355" y="0"/>
                    <a:pt x="0" y="51286"/>
                    <a:pt x="0" y="113969"/>
                  </a:cubicBezTo>
                  <a:lnTo>
                    <a:pt x="0" y="828173"/>
                  </a:lnTo>
                  <a:cubicBezTo>
                    <a:pt x="0" y="890855"/>
                    <a:pt x="51355" y="942141"/>
                    <a:pt x="114121" y="942141"/>
                  </a:cubicBezTo>
                  <a:lnTo>
                    <a:pt x="1450290" y="942141"/>
                  </a:lnTo>
                  <a:cubicBezTo>
                    <a:pt x="1684238" y="942141"/>
                    <a:pt x="1908676" y="1008623"/>
                    <a:pt x="2101731" y="1132089"/>
                  </a:cubicBezTo>
                  <a:lnTo>
                    <a:pt x="2101731" y="942141"/>
                  </a:lnTo>
                  <a:lnTo>
                    <a:pt x="2101731" y="113969"/>
                  </a:lnTo>
                  <a:cubicBezTo>
                    <a:pt x="2101731" y="51286"/>
                    <a:pt x="2050376" y="0"/>
                    <a:pt x="1987610" y="0"/>
                  </a:cubicBezTo>
                  <a:close/>
                </a:path>
              </a:pathLst>
            </a:custGeom>
            <a:solidFill>
              <a:srgbClr val="FFCC00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ECF91864-B122-A04E-82BC-B9F61B60D576}"/>
                </a:ext>
              </a:extLst>
            </p:cNvPr>
            <p:cNvSpPr txBox="1"/>
            <p:nvPr/>
          </p:nvSpPr>
          <p:spPr>
            <a:xfrm>
              <a:off x="158010" y="805273"/>
              <a:ext cx="3412257" cy="1057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ker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IPTV direkt über</a:t>
              </a:r>
            </a:p>
            <a:p>
              <a:r>
                <a:rPr lang="de-DE" sz="2400" b="1" ker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den Smart TV</a:t>
              </a:r>
            </a:p>
          </p:txBody>
        </p:sp>
      </p:grpSp>
      <p:pic>
        <p:nvPicPr>
          <p:cNvPr id="28" name="Grafik 2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63DDF84-716E-8F5F-AEB0-37A9EF12B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970" y="1406728"/>
            <a:ext cx="4217544" cy="4042851"/>
          </a:xfrm>
          <a:prstGeom prst="rect">
            <a:avLst/>
          </a:prstGeom>
        </p:spPr>
      </p:pic>
      <p:pic>
        <p:nvPicPr>
          <p:cNvPr id="27" name="Grafik 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15DD9F4-A3E4-CDA8-8BCF-096681B6BF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404" y="3428154"/>
            <a:ext cx="684221" cy="4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4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9883FE-782E-EA13-4FCD-3DA9032EBDBE}"/>
              </a:ext>
            </a:extLst>
          </p:cNvPr>
          <p:cNvSpPr/>
          <p:nvPr/>
        </p:nvSpPr>
        <p:spPr>
          <a:xfrm>
            <a:off x="-1" y="1455022"/>
            <a:ext cx="12192001" cy="4313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15313-45C3-643F-F55C-AF9F724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Router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8888F9-BD69-BD07-90DD-ECD41A2E42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Hardware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67CCDC-47DF-393C-ADB4-E66D78F9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95463" y="1575392"/>
            <a:ext cx="7772399" cy="41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2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A67355E7-9A89-8349-B871-D8233150661F}"/>
              </a:ext>
            </a:extLst>
          </p:cNvPr>
          <p:cNvSpPr/>
          <p:nvPr/>
        </p:nvSpPr>
        <p:spPr>
          <a:xfrm>
            <a:off x="0" y="0"/>
            <a:ext cx="12192001" cy="5768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Ein Bild, das Text, Schild, Screenshot enthält.&#10;&#10;Automatisch generierte Beschreibung">
            <a:extLst>
              <a:ext uri="{FF2B5EF4-FFF2-40B4-BE49-F238E27FC236}">
                <a16:creationId xmlns:a16="http://schemas.microsoft.com/office/drawing/2014/main" id="{C6CA4612-1C27-EC0F-5B14-C2AA8688E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08" y="1649861"/>
            <a:ext cx="7937566" cy="282177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B00DA89-1907-D442-1AC6-CD2283E15C0A}"/>
              </a:ext>
            </a:extLst>
          </p:cNvPr>
          <p:cNvSpPr txBox="1"/>
          <p:nvPr/>
        </p:nvSpPr>
        <p:spPr>
          <a:xfrm>
            <a:off x="-1" y="582270"/>
            <a:ext cx="778625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DE" sz="2400" b="1" kern="0">
                <a:solidFill>
                  <a:schemeClr val="bg1"/>
                </a:solidFill>
                <a:latin typeface="Verdana"/>
                <a:ea typeface="Verdana"/>
              </a:rPr>
              <a:t>Passende Produkte für Geschäftskunden</a:t>
            </a:r>
            <a:endParaRPr lang="de-DE" sz="2400" b="1" ker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E7768B-ADE6-772A-27E7-88A1F9E80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69" r="34678"/>
          <a:stretch/>
        </p:blipFill>
        <p:spPr>
          <a:xfrm>
            <a:off x="261477" y="1411931"/>
            <a:ext cx="1462258" cy="33083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D079455-AF62-A5B5-CEBB-2FD8C2DE1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0" t="50008" r="65946" b="4489"/>
          <a:stretch/>
        </p:blipFill>
        <p:spPr>
          <a:xfrm>
            <a:off x="1696041" y="1560704"/>
            <a:ext cx="1462258" cy="150541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32E559-7CA6-640D-BD88-A832EA8C8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60" t="3938" r="3187" b="49211"/>
          <a:stretch/>
        </p:blipFill>
        <p:spPr>
          <a:xfrm>
            <a:off x="1662587" y="3043816"/>
            <a:ext cx="1462258" cy="15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DEB2DF-7B5F-C032-6F49-A2C49796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79" y="3138971"/>
            <a:ext cx="4925699" cy="582271"/>
          </a:xfrm>
        </p:spPr>
        <p:txBody>
          <a:bodyPr/>
          <a:lstStyle/>
          <a:p>
            <a:r>
              <a:rPr lang="de-DE" sz="3200"/>
              <a:t>1. Wer ist LEONET?</a:t>
            </a:r>
          </a:p>
        </p:txBody>
      </p:sp>
    </p:spTree>
    <p:extLst>
      <p:ext uri="{BB962C8B-B14F-4D97-AF65-F5344CB8AC3E}">
        <p14:creationId xmlns:p14="http://schemas.microsoft.com/office/powerpoint/2010/main" val="840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A5CE6110-329A-D62B-B5AA-7E64B788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4" y="3033436"/>
            <a:ext cx="3720489" cy="591817"/>
          </a:xfrm>
        </p:spPr>
        <p:txBody>
          <a:bodyPr/>
          <a:lstStyle/>
          <a:p>
            <a:r>
              <a:rPr lang="de-DE" sz="3200"/>
              <a:t>7. Wir vor Ort</a:t>
            </a:r>
          </a:p>
        </p:txBody>
      </p:sp>
    </p:spTree>
    <p:extLst>
      <p:ext uri="{BB962C8B-B14F-4D97-AF65-F5344CB8AC3E}">
        <p14:creationId xmlns:p14="http://schemas.microsoft.com/office/powerpoint/2010/main" val="1670005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8B13501-B617-3240-5563-E542C7CE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14" y="1904490"/>
            <a:ext cx="6543918" cy="3049020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A67355E7-9A89-8349-B871-D8233150661F}"/>
              </a:ext>
            </a:extLst>
          </p:cNvPr>
          <p:cNvSpPr/>
          <p:nvPr/>
        </p:nvSpPr>
        <p:spPr>
          <a:xfrm>
            <a:off x="-1" y="0"/>
            <a:ext cx="4043363" cy="5768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rafik 15">
            <a:extLst>
              <a:ext uri="{FF2B5EF4-FFF2-40B4-BE49-F238E27FC236}">
                <a16:creationId xmlns:a16="http://schemas.microsoft.com/office/drawing/2014/main" id="{5B1B1F28-C514-CBA2-1C7F-07CC51F05A0F}"/>
              </a:ext>
            </a:extLst>
          </p:cNvPr>
          <p:cNvSpPr/>
          <p:nvPr/>
        </p:nvSpPr>
        <p:spPr>
          <a:xfrm>
            <a:off x="364387" y="575693"/>
            <a:ext cx="4143151" cy="2185262"/>
          </a:xfrm>
          <a:custGeom>
            <a:avLst/>
            <a:gdLst>
              <a:gd name="connsiteX0" fmla="*/ 1987610 w 2101730"/>
              <a:gd name="connsiteY0" fmla="*/ 0 h 1132089"/>
              <a:gd name="connsiteX1" fmla="*/ 114121 w 2101730"/>
              <a:gd name="connsiteY1" fmla="*/ 0 h 1132089"/>
              <a:gd name="connsiteX2" fmla="*/ 0 w 2101730"/>
              <a:gd name="connsiteY2" fmla="*/ 113969 h 1132089"/>
              <a:gd name="connsiteX3" fmla="*/ 0 w 2101730"/>
              <a:gd name="connsiteY3" fmla="*/ 828173 h 1132089"/>
              <a:gd name="connsiteX4" fmla="*/ 114121 w 2101730"/>
              <a:gd name="connsiteY4" fmla="*/ 942141 h 1132089"/>
              <a:gd name="connsiteX5" fmla="*/ 1450290 w 2101730"/>
              <a:gd name="connsiteY5" fmla="*/ 942141 h 1132089"/>
              <a:gd name="connsiteX6" fmla="*/ 2101731 w 2101730"/>
              <a:gd name="connsiteY6" fmla="*/ 1132089 h 1132089"/>
              <a:gd name="connsiteX7" fmla="*/ 2101731 w 2101730"/>
              <a:gd name="connsiteY7" fmla="*/ 942141 h 1132089"/>
              <a:gd name="connsiteX8" fmla="*/ 2101731 w 2101730"/>
              <a:gd name="connsiteY8" fmla="*/ 113969 h 1132089"/>
              <a:gd name="connsiteX9" fmla="*/ 1987610 w 2101730"/>
              <a:gd name="connsiteY9" fmla="*/ 0 h 11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1730" h="1132089">
                <a:moveTo>
                  <a:pt x="1987610" y="0"/>
                </a:moveTo>
                <a:lnTo>
                  <a:pt x="114121" y="0"/>
                </a:lnTo>
                <a:cubicBezTo>
                  <a:pt x="51355" y="0"/>
                  <a:pt x="0" y="51286"/>
                  <a:pt x="0" y="113969"/>
                </a:cubicBezTo>
                <a:lnTo>
                  <a:pt x="0" y="828173"/>
                </a:lnTo>
                <a:cubicBezTo>
                  <a:pt x="0" y="890855"/>
                  <a:pt x="51355" y="942141"/>
                  <a:pt x="114121" y="942141"/>
                </a:cubicBezTo>
                <a:lnTo>
                  <a:pt x="1450290" y="942141"/>
                </a:lnTo>
                <a:cubicBezTo>
                  <a:pt x="1684238" y="942141"/>
                  <a:pt x="1908676" y="1008623"/>
                  <a:pt x="2101731" y="1132089"/>
                </a:cubicBezTo>
                <a:lnTo>
                  <a:pt x="2101731" y="942141"/>
                </a:lnTo>
                <a:lnTo>
                  <a:pt x="2101731" y="113969"/>
                </a:lnTo>
                <a:cubicBezTo>
                  <a:pt x="2101731" y="51286"/>
                  <a:pt x="2050376" y="0"/>
                  <a:pt x="1987610" y="0"/>
                </a:cubicBezTo>
                <a:close/>
              </a:path>
            </a:pathLst>
          </a:custGeom>
          <a:solidFill>
            <a:schemeClr val="accent3"/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CF91864-B122-A04E-82BC-B9F61B60D576}"/>
              </a:ext>
            </a:extLst>
          </p:cNvPr>
          <p:cNvSpPr txBox="1"/>
          <p:nvPr/>
        </p:nvSpPr>
        <p:spPr>
          <a:xfrm>
            <a:off x="625050" y="715073"/>
            <a:ext cx="360354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800" b="1" kern="0">
                <a:solidFill>
                  <a:schemeClr val="bg1"/>
                </a:solidFill>
                <a:latin typeface="Verdana"/>
                <a:ea typeface="Verdana"/>
              </a:rPr>
              <a:t>Unser </a:t>
            </a:r>
            <a:br>
              <a:rPr lang="de-DE" sz="2800" b="1" kern="0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de-DE" sz="2800" b="1" kern="0">
                <a:solidFill>
                  <a:schemeClr val="bg1"/>
                </a:solidFill>
                <a:latin typeface="Verdana"/>
                <a:ea typeface="Verdana"/>
              </a:rPr>
              <a:t>Beratungsstütz-punkt</a:t>
            </a:r>
            <a:endParaRPr lang="de-DE" sz="2800" b="1" ker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2F58EE-9684-36B2-2C58-F6D01C1AC98F}"/>
              </a:ext>
            </a:extLst>
          </p:cNvPr>
          <p:cNvSpPr txBox="1"/>
          <p:nvPr/>
        </p:nvSpPr>
        <p:spPr>
          <a:xfrm>
            <a:off x="5452162" y="4401375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 dem 01.06.2023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7B39BD-30EA-D6D5-A1D6-39FECB7CDC66}"/>
              </a:ext>
            </a:extLst>
          </p:cNvPr>
          <p:cNvGrpSpPr/>
          <p:nvPr/>
        </p:nvGrpSpPr>
        <p:grpSpPr>
          <a:xfrm>
            <a:off x="5452162" y="2119990"/>
            <a:ext cx="4496744" cy="1969827"/>
            <a:chOff x="5452162" y="2119990"/>
            <a:chExt cx="4496744" cy="196982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613AB86-FD87-5234-3FA7-F00503729B35}"/>
                </a:ext>
              </a:extLst>
            </p:cNvPr>
            <p:cNvSpPr txBox="1"/>
            <p:nvPr/>
          </p:nvSpPr>
          <p:spPr>
            <a:xfrm>
              <a:off x="5452162" y="2119990"/>
              <a:ext cx="37497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Vereinsgebäude </a:t>
              </a:r>
              <a:r>
                <a:rPr lang="de-DE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Kaikenried</a:t>
              </a:r>
              <a:endPara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de-DE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Teisnacher</a:t>
              </a:r>
              <a:r>
                <a:rPr lang="de-DE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Straße 17</a:t>
              </a:r>
              <a:br>
                <a:rPr lang="de-DE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de-DE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94244 Teisnach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14C5F1C-DEDE-F32E-2D22-9F434E121812}"/>
                </a:ext>
              </a:extLst>
            </p:cNvPr>
            <p:cNvSpPr txBox="1"/>
            <p:nvPr/>
          </p:nvSpPr>
          <p:spPr>
            <a:xfrm>
              <a:off x="5452162" y="3258820"/>
              <a:ext cx="44967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Öffnungszeiten</a:t>
              </a:r>
            </a:p>
            <a:p>
              <a:br>
                <a:rPr lang="de-D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de-DE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Jeden Donnerstag 16:00 Uhr – 19:00 Uhr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266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fik 15">
            <a:extLst>
              <a:ext uri="{FF2B5EF4-FFF2-40B4-BE49-F238E27FC236}">
                <a16:creationId xmlns:a16="http://schemas.microsoft.com/office/drawing/2014/main" id="{3C9A187E-BBBB-C7F8-E8D0-6C60C6F795B8}"/>
              </a:ext>
            </a:extLst>
          </p:cNvPr>
          <p:cNvSpPr/>
          <p:nvPr/>
        </p:nvSpPr>
        <p:spPr>
          <a:xfrm>
            <a:off x="229234" y="199227"/>
            <a:ext cx="2137199" cy="1026683"/>
          </a:xfrm>
          <a:custGeom>
            <a:avLst/>
            <a:gdLst>
              <a:gd name="connsiteX0" fmla="*/ 1987610 w 2101730"/>
              <a:gd name="connsiteY0" fmla="*/ 0 h 1132089"/>
              <a:gd name="connsiteX1" fmla="*/ 114121 w 2101730"/>
              <a:gd name="connsiteY1" fmla="*/ 0 h 1132089"/>
              <a:gd name="connsiteX2" fmla="*/ 0 w 2101730"/>
              <a:gd name="connsiteY2" fmla="*/ 113969 h 1132089"/>
              <a:gd name="connsiteX3" fmla="*/ 0 w 2101730"/>
              <a:gd name="connsiteY3" fmla="*/ 828173 h 1132089"/>
              <a:gd name="connsiteX4" fmla="*/ 114121 w 2101730"/>
              <a:gd name="connsiteY4" fmla="*/ 942141 h 1132089"/>
              <a:gd name="connsiteX5" fmla="*/ 1450290 w 2101730"/>
              <a:gd name="connsiteY5" fmla="*/ 942141 h 1132089"/>
              <a:gd name="connsiteX6" fmla="*/ 2101731 w 2101730"/>
              <a:gd name="connsiteY6" fmla="*/ 1132089 h 1132089"/>
              <a:gd name="connsiteX7" fmla="*/ 2101731 w 2101730"/>
              <a:gd name="connsiteY7" fmla="*/ 942141 h 1132089"/>
              <a:gd name="connsiteX8" fmla="*/ 2101731 w 2101730"/>
              <a:gd name="connsiteY8" fmla="*/ 113969 h 1132089"/>
              <a:gd name="connsiteX9" fmla="*/ 1987610 w 2101730"/>
              <a:gd name="connsiteY9" fmla="*/ 0 h 11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1730" h="1132089">
                <a:moveTo>
                  <a:pt x="1987610" y="0"/>
                </a:moveTo>
                <a:lnTo>
                  <a:pt x="114121" y="0"/>
                </a:lnTo>
                <a:cubicBezTo>
                  <a:pt x="51355" y="0"/>
                  <a:pt x="0" y="51286"/>
                  <a:pt x="0" y="113969"/>
                </a:cubicBezTo>
                <a:lnTo>
                  <a:pt x="0" y="828173"/>
                </a:lnTo>
                <a:cubicBezTo>
                  <a:pt x="0" y="890855"/>
                  <a:pt x="51355" y="942141"/>
                  <a:pt x="114121" y="942141"/>
                </a:cubicBezTo>
                <a:lnTo>
                  <a:pt x="1450290" y="942141"/>
                </a:lnTo>
                <a:cubicBezTo>
                  <a:pt x="1684238" y="942141"/>
                  <a:pt x="1908676" y="1008623"/>
                  <a:pt x="2101731" y="1132089"/>
                </a:cubicBezTo>
                <a:lnTo>
                  <a:pt x="2101731" y="942141"/>
                </a:lnTo>
                <a:lnTo>
                  <a:pt x="2101731" y="113969"/>
                </a:lnTo>
                <a:cubicBezTo>
                  <a:pt x="2101731" y="51286"/>
                  <a:pt x="2050376" y="0"/>
                  <a:pt x="1987610" y="0"/>
                </a:cubicBezTo>
                <a:close/>
              </a:path>
            </a:pathLst>
          </a:custGeom>
          <a:solidFill>
            <a:schemeClr val="accent2"/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CF91864-B122-A04E-82BC-B9F61B60D576}"/>
              </a:ext>
            </a:extLst>
          </p:cNvPr>
          <p:cNvSpPr txBox="1"/>
          <p:nvPr/>
        </p:nvSpPr>
        <p:spPr>
          <a:xfrm>
            <a:off x="390112" y="329152"/>
            <a:ext cx="181544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b="1" kern="0" dirty="0">
                <a:solidFill>
                  <a:schemeClr val="bg1"/>
                </a:solidFill>
                <a:latin typeface="Verdana"/>
                <a:ea typeface="Verdana"/>
              </a:rPr>
              <a:t>Unser Team </a:t>
            </a:r>
          </a:p>
          <a:p>
            <a:r>
              <a:rPr lang="de-DE" b="1" kern="0" dirty="0">
                <a:solidFill>
                  <a:schemeClr val="bg1"/>
                </a:solidFill>
                <a:latin typeface="Verdana"/>
                <a:ea typeface="Verdana"/>
              </a:rPr>
              <a:t>vor Ort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EF0DAE-785F-9464-2C9D-5412C7723F13}"/>
              </a:ext>
            </a:extLst>
          </p:cNvPr>
          <p:cNvSpPr txBox="1"/>
          <p:nvPr/>
        </p:nvSpPr>
        <p:spPr>
          <a:xfrm>
            <a:off x="2112661" y="4178299"/>
            <a:ext cx="4698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Matthias Karl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  0176 24492967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1EBCF0D-14B0-7ADC-8C52-74F5529208FE}"/>
              </a:ext>
            </a:extLst>
          </p:cNvPr>
          <p:cNvSpPr txBox="1"/>
          <p:nvPr/>
        </p:nvSpPr>
        <p:spPr>
          <a:xfrm>
            <a:off x="229234" y="6128738"/>
            <a:ext cx="8696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Persönliche Beratungs-Hotline (kostenfrei) 0800 8045 845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3B4F9-130E-A474-3C32-D23B4AFF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91" y="1225910"/>
            <a:ext cx="2352496" cy="28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38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A67355E7-9A89-8349-B871-D8233150661F}"/>
              </a:ext>
            </a:extLst>
          </p:cNvPr>
          <p:cNvSpPr/>
          <p:nvPr/>
        </p:nvSpPr>
        <p:spPr>
          <a:xfrm>
            <a:off x="-1" y="0"/>
            <a:ext cx="4043363" cy="5768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rafik 15">
            <a:extLst>
              <a:ext uri="{FF2B5EF4-FFF2-40B4-BE49-F238E27FC236}">
                <a16:creationId xmlns:a16="http://schemas.microsoft.com/office/drawing/2014/main" id="{5B1B1F28-C514-CBA2-1C7F-07CC51F05A0F}"/>
              </a:ext>
            </a:extLst>
          </p:cNvPr>
          <p:cNvSpPr/>
          <p:nvPr/>
        </p:nvSpPr>
        <p:spPr>
          <a:xfrm>
            <a:off x="648703" y="575693"/>
            <a:ext cx="3812432" cy="2053552"/>
          </a:xfrm>
          <a:custGeom>
            <a:avLst/>
            <a:gdLst>
              <a:gd name="connsiteX0" fmla="*/ 1987610 w 2101730"/>
              <a:gd name="connsiteY0" fmla="*/ 0 h 1132089"/>
              <a:gd name="connsiteX1" fmla="*/ 114121 w 2101730"/>
              <a:gd name="connsiteY1" fmla="*/ 0 h 1132089"/>
              <a:gd name="connsiteX2" fmla="*/ 0 w 2101730"/>
              <a:gd name="connsiteY2" fmla="*/ 113969 h 1132089"/>
              <a:gd name="connsiteX3" fmla="*/ 0 w 2101730"/>
              <a:gd name="connsiteY3" fmla="*/ 828173 h 1132089"/>
              <a:gd name="connsiteX4" fmla="*/ 114121 w 2101730"/>
              <a:gd name="connsiteY4" fmla="*/ 942141 h 1132089"/>
              <a:gd name="connsiteX5" fmla="*/ 1450290 w 2101730"/>
              <a:gd name="connsiteY5" fmla="*/ 942141 h 1132089"/>
              <a:gd name="connsiteX6" fmla="*/ 2101731 w 2101730"/>
              <a:gd name="connsiteY6" fmla="*/ 1132089 h 1132089"/>
              <a:gd name="connsiteX7" fmla="*/ 2101731 w 2101730"/>
              <a:gd name="connsiteY7" fmla="*/ 942141 h 1132089"/>
              <a:gd name="connsiteX8" fmla="*/ 2101731 w 2101730"/>
              <a:gd name="connsiteY8" fmla="*/ 113969 h 1132089"/>
              <a:gd name="connsiteX9" fmla="*/ 1987610 w 2101730"/>
              <a:gd name="connsiteY9" fmla="*/ 0 h 11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1730" h="1132089">
                <a:moveTo>
                  <a:pt x="1987610" y="0"/>
                </a:moveTo>
                <a:lnTo>
                  <a:pt x="114121" y="0"/>
                </a:lnTo>
                <a:cubicBezTo>
                  <a:pt x="51355" y="0"/>
                  <a:pt x="0" y="51286"/>
                  <a:pt x="0" y="113969"/>
                </a:cubicBezTo>
                <a:lnTo>
                  <a:pt x="0" y="828173"/>
                </a:lnTo>
                <a:cubicBezTo>
                  <a:pt x="0" y="890855"/>
                  <a:pt x="51355" y="942141"/>
                  <a:pt x="114121" y="942141"/>
                </a:cubicBezTo>
                <a:lnTo>
                  <a:pt x="1450290" y="942141"/>
                </a:lnTo>
                <a:cubicBezTo>
                  <a:pt x="1684238" y="942141"/>
                  <a:pt x="1908676" y="1008623"/>
                  <a:pt x="2101731" y="1132089"/>
                </a:cubicBezTo>
                <a:lnTo>
                  <a:pt x="2101731" y="942141"/>
                </a:lnTo>
                <a:lnTo>
                  <a:pt x="2101731" y="113969"/>
                </a:lnTo>
                <a:cubicBezTo>
                  <a:pt x="2101731" y="51286"/>
                  <a:pt x="2050376" y="0"/>
                  <a:pt x="1987610" y="0"/>
                </a:cubicBezTo>
                <a:close/>
              </a:path>
            </a:pathLst>
          </a:custGeom>
          <a:solidFill>
            <a:schemeClr val="accent3"/>
          </a:solidFill>
          <a:ln w="95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CF91864-B122-A04E-82BC-B9F61B60D576}"/>
              </a:ext>
            </a:extLst>
          </p:cNvPr>
          <p:cNvSpPr txBox="1"/>
          <p:nvPr/>
        </p:nvSpPr>
        <p:spPr>
          <a:xfrm>
            <a:off x="819292" y="1009145"/>
            <a:ext cx="358883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800" b="1" kern="0">
                <a:solidFill>
                  <a:schemeClr val="bg1"/>
                </a:solidFill>
                <a:latin typeface="Verdana"/>
                <a:ea typeface="Verdana"/>
              </a:rPr>
              <a:t>Ihr lokaler Partner vor Ort</a:t>
            </a:r>
            <a:endParaRPr lang="de-DE" sz="2800" b="1" ker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306F6F0-D27D-5F0A-5B6F-640C643FCA0B}"/>
              </a:ext>
            </a:extLst>
          </p:cNvPr>
          <p:cNvGrpSpPr/>
          <p:nvPr/>
        </p:nvGrpSpPr>
        <p:grpSpPr>
          <a:xfrm>
            <a:off x="5118497" y="1963252"/>
            <a:ext cx="6897154" cy="3485389"/>
            <a:chOff x="4889853" y="245327"/>
            <a:chExt cx="6439209" cy="271428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19280E8-6F21-DD77-EC4E-C5476DB30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9853" y="245327"/>
              <a:ext cx="5825493" cy="2714283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22E36E8-595B-F868-A887-DC3E6D8B8AFC}"/>
                </a:ext>
              </a:extLst>
            </p:cNvPr>
            <p:cNvSpPr txBox="1"/>
            <p:nvPr/>
          </p:nvSpPr>
          <p:spPr>
            <a:xfrm>
              <a:off x="5328550" y="666447"/>
              <a:ext cx="6000512" cy="201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EP:Multerer</a:t>
              </a:r>
              <a:endParaRPr lang="de-DE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de-DE" sz="2400" b="1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Schmidstraße 14</a:t>
              </a:r>
            </a:p>
            <a:p>
              <a:r>
                <a:rPr lang="de-DE" sz="2400" b="1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94234 Viechtach</a:t>
              </a:r>
            </a:p>
            <a:p>
              <a:r>
                <a:rPr lang="de-DE" sz="2400" b="1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Tel.  09942-902099 </a:t>
              </a:r>
            </a:p>
            <a:p>
              <a:r>
                <a:rPr lang="de-DE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info@fernseh-multerer.de</a:t>
              </a:r>
            </a:p>
            <a:p>
              <a:r>
                <a:rPr lang="de-DE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www.ep-multerer.de</a:t>
              </a:r>
              <a:endParaRPr lang="de-DE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endParaRPr lang="de-DE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2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A5CE6110-329A-D62B-B5AA-7E64B788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6" y="3033436"/>
            <a:ext cx="6099416" cy="647573"/>
          </a:xfrm>
        </p:spPr>
        <p:txBody>
          <a:bodyPr/>
          <a:lstStyle/>
          <a:p>
            <a:r>
              <a:rPr lang="de-DE" sz="3200"/>
              <a:t>8. Fragen und Antworten</a:t>
            </a:r>
          </a:p>
        </p:txBody>
      </p:sp>
    </p:spTree>
    <p:extLst>
      <p:ext uri="{BB962C8B-B14F-4D97-AF65-F5344CB8AC3E}">
        <p14:creationId xmlns:p14="http://schemas.microsoft.com/office/powerpoint/2010/main" val="3036463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29EFFE-30CC-EF3F-0CA9-AB94A543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Vorteile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221648A-A2A2-A731-2076-D3A3A308DAC2}"/>
              </a:ext>
            </a:extLst>
          </p:cNvPr>
          <p:cNvSpPr txBox="1"/>
          <p:nvPr/>
        </p:nvSpPr>
        <p:spPr>
          <a:xfrm>
            <a:off x="1517224" y="1471025"/>
            <a:ext cx="342252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 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Attraktive Tarife für Privathaushalte und Unternehmen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ED6DE0-33B7-80F4-3D29-FB2DB8909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9375" t="-29375" r="-29375" b="-29375"/>
          <a:stretch/>
        </p:blipFill>
        <p:spPr>
          <a:xfrm>
            <a:off x="502723" y="1268857"/>
            <a:ext cx="1143000" cy="11430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A1BD50E-4513-74E3-16C7-68AA69BC6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Warum LEONET?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B44543-9126-D26E-58BE-FA0464906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9375" t="-29375" r="-29375" b="-29375"/>
          <a:stretch/>
        </p:blipFill>
        <p:spPr>
          <a:xfrm>
            <a:off x="502723" y="2237116"/>
            <a:ext cx="1143000" cy="1143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DF616A2-3521-E95D-5824-1294C94967FF}"/>
              </a:ext>
            </a:extLst>
          </p:cNvPr>
          <p:cNvSpPr txBox="1"/>
          <p:nvPr/>
        </p:nvSpPr>
        <p:spPr>
          <a:xfrm>
            <a:off x="1517224" y="2439284"/>
            <a:ext cx="4277289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Schnell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Störungsfreies Surfen mit Geschwindigkeiten von bis zu 1000 Mbit/s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5687EA8-3762-F07B-12B0-829C29BF1C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29375" t="-29375" r="-29375" b="-29375"/>
          <a:stretch/>
        </p:blipFill>
        <p:spPr>
          <a:xfrm>
            <a:off x="502723" y="3246370"/>
            <a:ext cx="1143000" cy="1143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E54118B-6AE9-9AED-08E8-7F040A920BD0}"/>
              </a:ext>
            </a:extLst>
          </p:cNvPr>
          <p:cNvSpPr txBox="1"/>
          <p:nvPr/>
        </p:nvSpPr>
        <p:spPr>
          <a:xfrm>
            <a:off x="1517224" y="3448538"/>
            <a:ext cx="342252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Hilfsbereit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Standardantworten, sondern individuelle Hilfe und Tipps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C6F3670-5F4F-B1B7-1104-A1B8054FF2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9375" t="-29375" r="-29375" b="-29375"/>
          <a:stretch/>
        </p:blipFill>
        <p:spPr>
          <a:xfrm>
            <a:off x="6107128" y="1268857"/>
            <a:ext cx="1143000" cy="1143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B2E0452-5577-1E6C-5AB9-230158562D9E}"/>
              </a:ext>
            </a:extLst>
          </p:cNvPr>
          <p:cNvSpPr txBox="1"/>
          <p:nvPr/>
        </p:nvSpPr>
        <p:spPr>
          <a:xfrm>
            <a:off x="7096555" y="1471025"/>
            <a:ext cx="3227614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Leistungsfähig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Übergangslösung, sondern langfristige Investition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4867E69-EBFD-BB76-BBC2-FEB1F7D708A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29375" t="-29375" r="-29375" b="-29375"/>
          <a:stretch/>
        </p:blipFill>
        <p:spPr>
          <a:xfrm>
            <a:off x="502723" y="4279155"/>
            <a:ext cx="1143000" cy="1143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F84A932-D0FF-B35C-979D-35BB04A5F635}"/>
              </a:ext>
            </a:extLst>
          </p:cNvPr>
          <p:cNvSpPr txBox="1"/>
          <p:nvPr/>
        </p:nvSpPr>
        <p:spPr>
          <a:xfrm>
            <a:off x="1517224" y="4481323"/>
            <a:ext cx="2976097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Klarer Fokus auf die digitale Entwicklung Bayerns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5D18A5A-CDA0-0E15-7869-1CC57376D4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29375" t="-29375" r="-29375" b="-29375"/>
          <a:stretch/>
        </p:blipFill>
        <p:spPr>
          <a:xfrm>
            <a:off x="6061937" y="2237116"/>
            <a:ext cx="1143000" cy="1143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7DCF9CF-AA65-9B3D-AB3E-324FC885D2B0}"/>
              </a:ext>
            </a:extLst>
          </p:cNvPr>
          <p:cNvSpPr txBox="1"/>
          <p:nvPr/>
        </p:nvSpPr>
        <p:spPr>
          <a:xfrm>
            <a:off x="7096555" y="2439284"/>
            <a:ext cx="3691233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Zukunftssicher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Breitbandversorgung, die den wachsenden Anforderungen standhält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1E1CBEB-6206-099E-F33F-83C9F4AB47C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29375" t="-29375" r="-29375" b="-29375"/>
          <a:stretch/>
        </p:blipFill>
        <p:spPr>
          <a:xfrm>
            <a:off x="6107128" y="3246370"/>
            <a:ext cx="1143000" cy="1143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0B3FB6F-7594-8B3E-573B-3F16877B3989}"/>
              </a:ext>
            </a:extLst>
          </p:cNvPr>
          <p:cNvSpPr txBox="1"/>
          <p:nvPr/>
        </p:nvSpPr>
        <p:spPr>
          <a:xfrm>
            <a:off x="7096555" y="3448538"/>
            <a:ext cx="3691233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Wechselgarantie 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Wunschtarif testen und auf Wunsch kostenfreier Tarifwechsel im 6. Monat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E1F7D972-A97F-90DA-1253-103FC9F2230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29375" t="-29375" r="-29375" b="-29375"/>
          <a:stretch/>
        </p:blipFill>
        <p:spPr>
          <a:xfrm>
            <a:off x="5953555" y="4279155"/>
            <a:ext cx="1143000" cy="1143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7A2F5B3-C1D7-08BC-3B06-7C49BE6D7283}"/>
              </a:ext>
            </a:extLst>
          </p:cNvPr>
          <p:cNvSpPr txBox="1"/>
          <p:nvPr/>
        </p:nvSpPr>
        <p:spPr>
          <a:xfrm>
            <a:off x="7096555" y="4481323"/>
            <a:ext cx="377622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Glasfaser-Hausanschluss</a:t>
            </a:r>
          </a:p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Neuabschluss eines Telefon- und Internetvertrages 0,- € statt 499 €</a:t>
            </a:r>
          </a:p>
        </p:txBody>
      </p:sp>
    </p:spTree>
    <p:extLst>
      <p:ext uri="{BB962C8B-B14F-4D97-AF65-F5344CB8AC3E}">
        <p14:creationId xmlns:p14="http://schemas.microsoft.com/office/powerpoint/2010/main" val="2394906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CD1CFF-9653-736B-7069-5C7161E825AD}"/>
              </a:ext>
            </a:extLst>
          </p:cNvPr>
          <p:cNvSpPr txBox="1"/>
          <p:nvPr/>
        </p:nvSpPr>
        <p:spPr>
          <a:xfrm>
            <a:off x="2369659" y="2505670"/>
            <a:ext cx="7452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>
                <a:latin typeface="Verdana" panose="020B0604030504040204" pitchFamily="34" charset="0"/>
                <a:ea typeface="Verdana" panose="020B0604030504040204" pitchFamily="34" charset="0"/>
              </a:rPr>
              <a:t>Haben Sie Fragen?</a:t>
            </a:r>
          </a:p>
        </p:txBody>
      </p:sp>
    </p:spTree>
    <p:extLst>
      <p:ext uri="{BB962C8B-B14F-4D97-AF65-F5344CB8AC3E}">
        <p14:creationId xmlns:p14="http://schemas.microsoft.com/office/powerpoint/2010/main" val="3153464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DCD572D-3046-467E-9CFA-7F8D8A30EA09}"/>
              </a:ext>
            </a:extLst>
          </p:cNvPr>
          <p:cNvSpPr txBox="1"/>
          <p:nvPr/>
        </p:nvSpPr>
        <p:spPr>
          <a:xfrm>
            <a:off x="5800725" y="2547950"/>
            <a:ext cx="6096000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 </a:t>
            </a:r>
            <a:r>
              <a:rPr lang="de-D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Infos auch unter </a:t>
            </a:r>
            <a:br>
              <a:rPr lang="de-D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https://leonet.de/</a:t>
            </a:r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teisnach</a:t>
            </a:r>
            <a:r>
              <a:rPr lang="de-DE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de-D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Unsere </a:t>
            </a:r>
            <a:r>
              <a:rPr lang="de-DE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Mitarbeiter:innen</a:t>
            </a:r>
            <a:r>
              <a:rPr lang="de-D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beraten Sie gerne </a:t>
            </a:r>
            <a:br>
              <a:rPr lang="de-D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vor Ort. Vereinbaren Sie einen Termin!</a:t>
            </a:r>
          </a:p>
        </p:txBody>
      </p:sp>
    </p:spTree>
    <p:extLst>
      <p:ext uri="{BB962C8B-B14F-4D97-AF65-F5344CB8AC3E}">
        <p14:creationId xmlns:p14="http://schemas.microsoft.com/office/powerpoint/2010/main" val="276333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D53352E4-05FF-B8A0-0719-D6FD9E3629E7}"/>
              </a:ext>
            </a:extLst>
          </p:cNvPr>
          <p:cNvSpPr txBox="1">
            <a:spLocks/>
          </p:cNvSpPr>
          <p:nvPr/>
        </p:nvSpPr>
        <p:spPr>
          <a:xfrm>
            <a:off x="5354305" y="2732684"/>
            <a:ext cx="6436641" cy="2765187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000" kern="120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9675" indent="0">
              <a:buNone/>
            </a:pPr>
            <a:r>
              <a:rPr lang="de-DE" sz="14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Unser Firmensitz liegt in Deggendorf, Bayerischer Wald</a:t>
            </a:r>
          </a:p>
          <a:p>
            <a:pPr marL="1209675" indent="0">
              <a:buNone/>
            </a:pPr>
            <a:r>
              <a:rPr lang="de-DE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beschäftigen 150 Mitarbeiter</a:t>
            </a:r>
          </a:p>
          <a:p>
            <a:pPr marL="1209675" indent="0">
              <a:buNone/>
            </a:pPr>
            <a:r>
              <a:rPr lang="de-DE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arbeiten mit rund 47 Vertriebspartnern zusammen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CB14FAAB-6505-177B-583D-4D7A4E5CB9DD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8239243" y="2549526"/>
            <a:ext cx="3095507" cy="0"/>
          </a:xfrm>
          <a:prstGeom prst="straightConnector1">
            <a:avLst/>
          </a:prstGeom>
          <a:ln w="31750">
            <a:solidFill>
              <a:srgbClr val="1A3853"/>
            </a:solidFill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5">
            <a:extLst>
              <a:ext uri="{FF2B5EF4-FFF2-40B4-BE49-F238E27FC236}">
                <a16:creationId xmlns:a16="http://schemas.microsoft.com/office/drawing/2014/main" id="{20B2A750-3E61-79BB-EA28-F6C36A0BA1EC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498550" y="2549526"/>
            <a:ext cx="7152247" cy="0"/>
          </a:xfrm>
          <a:prstGeom prst="line">
            <a:avLst/>
          </a:prstGeom>
          <a:ln w="31750">
            <a:solidFill>
              <a:srgbClr val="1A3853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4B3FBBE4-017E-7AB1-BFE9-5D631795F161}"/>
              </a:ext>
            </a:extLst>
          </p:cNvPr>
          <p:cNvSpPr txBox="1"/>
          <p:nvPr/>
        </p:nvSpPr>
        <p:spPr>
          <a:xfrm>
            <a:off x="2477884" y="2886136"/>
            <a:ext cx="1355255" cy="60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r">
              <a:lnSpc>
                <a:spcPct val="110000"/>
              </a:lnSpc>
              <a:tabLst>
                <a:tab pos="1343025" algn="l"/>
              </a:tabLst>
            </a:pPr>
            <a:r>
              <a:rPr lang="de-DE" sz="105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Einstieg </a:t>
            </a:r>
          </a:p>
          <a:p>
            <a:pPr marL="12700" marR="5080" algn="r">
              <a:lnSpc>
                <a:spcPct val="110000"/>
              </a:lnSpc>
              <a:tabLst>
                <a:tab pos="1343025" algn="l"/>
              </a:tabLst>
            </a:pPr>
            <a:r>
              <a:rPr lang="de-DE" sz="105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des </a:t>
            </a:r>
            <a:r>
              <a:rPr lang="de-DE" sz="1050" b="1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Investors </a:t>
            </a:r>
          </a:p>
          <a:p>
            <a:pPr marL="12700" marR="5080" algn="r">
              <a:lnSpc>
                <a:spcPct val="110000"/>
              </a:lnSpc>
              <a:tabLst>
                <a:tab pos="1343025" algn="l"/>
              </a:tabLst>
            </a:pPr>
            <a:r>
              <a:rPr lang="de-DE" sz="1050" b="1" spc="-5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Infracapital</a:t>
            </a:r>
            <a:endParaRPr lang="de-DE" sz="1050" b="1" spc="-5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9" name="Inhaltsplatzhalter 10">
            <a:extLst>
              <a:ext uri="{FF2B5EF4-FFF2-40B4-BE49-F238E27FC236}">
                <a16:creationId xmlns:a16="http://schemas.microsoft.com/office/drawing/2014/main" id="{EB4BF287-71D8-8F95-C4F1-359AC0F4049E}"/>
              </a:ext>
            </a:extLst>
          </p:cNvPr>
          <p:cNvSpPr txBox="1">
            <a:spLocks/>
          </p:cNvSpPr>
          <p:nvPr/>
        </p:nvSpPr>
        <p:spPr>
          <a:xfrm>
            <a:off x="7948282" y="3097434"/>
            <a:ext cx="1534443" cy="42652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tabLst>
                <a:tab pos="1343025" algn="l"/>
              </a:tabLst>
            </a:pPr>
            <a:r>
              <a:rPr lang="de-DE" sz="1000" spc="-5">
                <a:solidFill>
                  <a:schemeClr val="tx2"/>
                </a:solidFill>
                <a:cs typeface="Arial"/>
              </a:rPr>
              <a:t>Start der neuen Marke </a:t>
            </a:r>
            <a:r>
              <a:rPr lang="de-DE" sz="1000" b="1" spc="-5">
                <a:solidFill>
                  <a:schemeClr val="tx2"/>
                </a:solidFill>
                <a:cs typeface="Arial"/>
              </a:rPr>
              <a:t>LEONET</a:t>
            </a:r>
            <a:endParaRPr lang="de-DE" sz="1000" b="1">
              <a:solidFill>
                <a:schemeClr val="tx2"/>
              </a:solidFill>
              <a:cs typeface="Arial"/>
            </a:endParaRPr>
          </a:p>
          <a:p>
            <a:pPr marL="12700" marR="5080">
              <a:lnSpc>
                <a:spcPct val="110000"/>
              </a:lnSpc>
              <a:tabLst>
                <a:tab pos="1343025" algn="l"/>
              </a:tabLst>
            </a:pPr>
            <a:endParaRPr lang="de-DE" sz="1000" spc="-5">
              <a:solidFill>
                <a:schemeClr val="tx2"/>
              </a:solidFill>
              <a:cs typeface="Arial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6E1B7C9-453D-EC90-3231-57D1AD6BA253}"/>
              </a:ext>
            </a:extLst>
          </p:cNvPr>
          <p:cNvSpPr txBox="1"/>
          <p:nvPr/>
        </p:nvSpPr>
        <p:spPr>
          <a:xfrm>
            <a:off x="599714" y="3069386"/>
            <a:ext cx="917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152650" algn="l"/>
              </a:tabLst>
            </a:pPr>
            <a:r>
              <a:rPr lang="de-DE" sz="1000" b="1">
                <a:latin typeface="Verdana" panose="020B0604030504040204" pitchFamily="34" charset="0"/>
                <a:ea typeface="Verdana" panose="020B0604030504040204" pitchFamily="34" charset="0"/>
              </a:rPr>
              <a:t>Gründung</a:t>
            </a:r>
            <a:r>
              <a:rPr lang="de-DE" sz="1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C5E9F0C-8E21-89D6-863C-E13CF4E3A5C0}"/>
              </a:ext>
            </a:extLst>
          </p:cNvPr>
          <p:cNvSpPr txBox="1"/>
          <p:nvPr/>
        </p:nvSpPr>
        <p:spPr>
          <a:xfrm>
            <a:off x="576696" y="3333250"/>
            <a:ext cx="1440721" cy="584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r">
              <a:lnSpc>
                <a:spcPct val="110000"/>
              </a:lnSpc>
              <a:tabLst>
                <a:tab pos="1343025" algn="l"/>
              </a:tabLst>
            </a:pPr>
            <a:r>
              <a:rPr lang="de-DE" sz="100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Stetiger </a:t>
            </a:r>
            <a:r>
              <a:rPr lang="de-DE" sz="1000" b="1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Glasfaserausbau</a:t>
            </a:r>
            <a:r>
              <a:rPr lang="de-DE" sz="100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in </a:t>
            </a:r>
            <a:r>
              <a:rPr lang="de-DE" sz="1000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Bayern </a:t>
            </a:r>
            <a:endParaRPr lang="de-DE" sz="1000" spc="-5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EB98099-9890-2BFC-7B48-7D6A59CF676F}"/>
              </a:ext>
            </a:extLst>
          </p:cNvPr>
          <p:cNvSpPr txBox="1"/>
          <p:nvPr/>
        </p:nvSpPr>
        <p:spPr>
          <a:xfrm>
            <a:off x="4124538" y="2125334"/>
            <a:ext cx="562417" cy="251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10000"/>
              </a:lnSpc>
              <a:tabLst>
                <a:tab pos="1343025" algn="l"/>
              </a:tabLst>
            </a:pPr>
            <a:r>
              <a:rPr lang="de-DE" sz="8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2019</a:t>
            </a:r>
            <a:r>
              <a:rPr lang="de-DE" sz="1000" b="1" spc="-5">
                <a:solidFill>
                  <a:srgbClr val="E94F34"/>
                </a:solidFill>
                <a:cs typeface="Arial"/>
              </a:rPr>
              <a:t> </a:t>
            </a:r>
            <a:endParaRPr lang="de-DE" sz="1000" spc="-5">
              <a:solidFill>
                <a:srgbClr val="E94F3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C4A2587-BF2C-B51A-F184-771C989F5278}"/>
              </a:ext>
            </a:extLst>
          </p:cNvPr>
          <p:cNvSpPr txBox="1"/>
          <p:nvPr/>
        </p:nvSpPr>
        <p:spPr>
          <a:xfrm>
            <a:off x="5890255" y="3234735"/>
            <a:ext cx="1707009" cy="753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0000"/>
              </a:lnSpc>
              <a:tabLst>
                <a:tab pos="1343025" algn="l"/>
              </a:tabLst>
            </a:pPr>
            <a:r>
              <a:rPr lang="de-DE" sz="1000" b="1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Eröffnung </a:t>
            </a:r>
          </a:p>
          <a:p>
            <a:pPr marL="12700" marR="5080">
              <a:lnSpc>
                <a:spcPct val="110000"/>
              </a:lnSpc>
              <a:tabLst>
                <a:tab pos="1343025" algn="l"/>
              </a:tabLst>
            </a:pPr>
            <a:r>
              <a:rPr lang="de-DE" sz="1000" b="1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Standort </a:t>
            </a:r>
          </a:p>
          <a:p>
            <a:pPr marL="12700" marR="5080">
              <a:lnSpc>
                <a:spcPct val="110000"/>
              </a:lnSpc>
              <a:tabLst>
                <a:tab pos="1343025" algn="l"/>
              </a:tabLst>
            </a:pPr>
            <a:r>
              <a:rPr lang="de-DE" sz="100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Unterschleißheim bei München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553DF2D7-F67C-07D8-A5FB-D45D9CA6D829}"/>
              </a:ext>
            </a:extLst>
          </p:cNvPr>
          <p:cNvSpPr txBox="1"/>
          <p:nvPr/>
        </p:nvSpPr>
        <p:spPr>
          <a:xfrm>
            <a:off x="240507" y="2138270"/>
            <a:ext cx="7184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>
                <a:solidFill>
                  <a:srgbClr val="E94F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 2009 </a:t>
            </a:r>
            <a:endParaRPr lang="de-DE" sz="800" b="1">
              <a:solidFill>
                <a:srgbClr val="E94F35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F7E7721-D65A-1C5F-7605-8F67B32000B9}"/>
              </a:ext>
            </a:extLst>
          </p:cNvPr>
          <p:cNvSpPr txBox="1"/>
          <p:nvPr/>
        </p:nvSpPr>
        <p:spPr>
          <a:xfrm>
            <a:off x="1686050" y="2138270"/>
            <a:ext cx="6627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Ab 2010 </a:t>
            </a:r>
            <a:endParaRPr lang="de-DE" sz="800">
              <a:solidFill>
                <a:srgbClr val="E94F34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0475504-8125-D69C-CA1D-5720C4ADBA96}"/>
              </a:ext>
            </a:extLst>
          </p:cNvPr>
          <p:cNvSpPr txBox="1"/>
          <p:nvPr/>
        </p:nvSpPr>
        <p:spPr>
          <a:xfrm>
            <a:off x="3553759" y="2128027"/>
            <a:ext cx="5624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2018</a:t>
            </a:r>
            <a:r>
              <a:rPr lang="de-DE" sz="10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endParaRPr lang="de-DE" sz="1000">
              <a:solidFill>
                <a:srgbClr val="E94F34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84160DA-31B2-6E85-C9F0-CD3E527CE06E}"/>
              </a:ext>
            </a:extLst>
          </p:cNvPr>
          <p:cNvSpPr txBox="1"/>
          <p:nvPr/>
        </p:nvSpPr>
        <p:spPr>
          <a:xfrm>
            <a:off x="4406341" y="2905064"/>
            <a:ext cx="17071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Neuausrichtung </a:t>
            </a:r>
          </a:p>
          <a:p>
            <a:r>
              <a:rPr lang="de-DE" sz="100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der</a:t>
            </a:r>
            <a:r>
              <a:rPr lang="de-DE" sz="1000" spc="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e-DE" sz="100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Unternehmens-gruppe</a:t>
            </a:r>
            <a:endParaRPr lang="de-DE" sz="100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A189B55-5FBF-1197-24A4-19776B22F942}"/>
              </a:ext>
            </a:extLst>
          </p:cNvPr>
          <p:cNvSpPr txBox="1"/>
          <p:nvPr/>
        </p:nvSpPr>
        <p:spPr>
          <a:xfrm>
            <a:off x="5596032" y="2127183"/>
            <a:ext cx="588446" cy="251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10000"/>
              </a:lnSpc>
              <a:tabLst>
                <a:tab pos="1343025" algn="l"/>
              </a:tabLst>
            </a:pPr>
            <a:r>
              <a:rPr lang="de-DE" sz="8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2020</a:t>
            </a:r>
            <a:r>
              <a:rPr lang="de-DE" sz="1000" b="1" spc="-5">
                <a:solidFill>
                  <a:srgbClr val="E94F34"/>
                </a:solidFill>
                <a:cs typeface="Arial"/>
              </a:rPr>
              <a:t> </a:t>
            </a:r>
            <a:endParaRPr lang="de-DE" sz="1000" spc="-5">
              <a:solidFill>
                <a:srgbClr val="E94F3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4F54939-F6CB-BAAD-9BDB-4E743A06CB83}"/>
              </a:ext>
            </a:extLst>
          </p:cNvPr>
          <p:cNvSpPr txBox="1"/>
          <p:nvPr/>
        </p:nvSpPr>
        <p:spPr>
          <a:xfrm>
            <a:off x="7658086" y="1978037"/>
            <a:ext cx="562417" cy="2516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10000"/>
              </a:lnSpc>
              <a:tabLst>
                <a:tab pos="1343025" algn="l"/>
              </a:tabLst>
            </a:pPr>
            <a:r>
              <a:rPr lang="de-DE" sz="8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2021</a:t>
            </a:r>
            <a:r>
              <a:rPr lang="de-DE" sz="1000" b="1" spc="-5">
                <a:solidFill>
                  <a:srgbClr val="E94F34"/>
                </a:solidFill>
                <a:cs typeface="Arial"/>
              </a:rPr>
              <a:t> </a:t>
            </a:r>
            <a:endParaRPr lang="de-DE" sz="1000" spc="-5">
              <a:solidFill>
                <a:srgbClr val="E94F3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97E09C2-FC2F-501E-1954-6F4E1D21EC04}"/>
              </a:ext>
            </a:extLst>
          </p:cNvPr>
          <p:cNvGrpSpPr/>
          <p:nvPr/>
        </p:nvGrpSpPr>
        <p:grpSpPr>
          <a:xfrm>
            <a:off x="1873417" y="2402732"/>
            <a:ext cx="288000" cy="1236394"/>
            <a:chOff x="1873417" y="1788581"/>
            <a:chExt cx="288000" cy="1236394"/>
          </a:xfrm>
        </p:grpSpPr>
        <p:cxnSp>
          <p:nvCxnSpPr>
            <p:cNvPr id="45" name="Gerader Verbinder 6">
              <a:extLst>
                <a:ext uri="{FF2B5EF4-FFF2-40B4-BE49-F238E27FC236}">
                  <a16:creationId xmlns:a16="http://schemas.microsoft.com/office/drawing/2014/main" id="{4078654F-3C48-0F81-D3F3-CC55E1FE5389}"/>
                </a:ext>
              </a:extLst>
            </p:cNvPr>
            <p:cNvCxnSpPr>
              <a:cxnSpLocks/>
              <a:stCxn id="61" idx="4"/>
              <a:endCxn id="51" idx="3"/>
            </p:cNvCxnSpPr>
            <p:nvPr/>
          </p:nvCxnSpPr>
          <p:spPr>
            <a:xfrm>
              <a:off x="2017417" y="2076581"/>
              <a:ext cx="0" cy="948394"/>
            </a:xfrm>
            <a:prstGeom prst="line">
              <a:avLst/>
            </a:prstGeom>
            <a:ln w="12700">
              <a:solidFill>
                <a:srgbClr val="FFCC00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17">
              <a:extLst>
                <a:ext uri="{FF2B5EF4-FFF2-40B4-BE49-F238E27FC236}">
                  <a16:creationId xmlns:a16="http://schemas.microsoft.com/office/drawing/2014/main" id="{7495255E-7BE3-4847-9E79-AD9B63A7B23C}"/>
                </a:ext>
              </a:extLst>
            </p:cNvPr>
            <p:cNvSpPr/>
            <p:nvPr/>
          </p:nvSpPr>
          <p:spPr>
            <a:xfrm>
              <a:off x="1873417" y="1788581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B2D0D8F-07BB-C240-B144-8306BF1267E4}"/>
              </a:ext>
            </a:extLst>
          </p:cNvPr>
          <p:cNvGrpSpPr/>
          <p:nvPr/>
        </p:nvGrpSpPr>
        <p:grpSpPr>
          <a:xfrm>
            <a:off x="3690970" y="2393949"/>
            <a:ext cx="288000" cy="810342"/>
            <a:chOff x="3690970" y="1779798"/>
            <a:chExt cx="288000" cy="810342"/>
          </a:xfrm>
        </p:grpSpPr>
        <p:cxnSp>
          <p:nvCxnSpPr>
            <p:cNvPr id="44" name="Gerader Verbinder 15">
              <a:extLst>
                <a:ext uri="{FF2B5EF4-FFF2-40B4-BE49-F238E27FC236}">
                  <a16:creationId xmlns:a16="http://schemas.microsoft.com/office/drawing/2014/main" id="{A1213359-36B3-F56D-829E-1B4946AC89D8}"/>
                </a:ext>
              </a:extLst>
            </p:cNvPr>
            <p:cNvCxnSpPr>
              <a:cxnSpLocks/>
              <a:stCxn id="62" idx="4"/>
              <a:endCxn id="48" idx="3"/>
            </p:cNvCxnSpPr>
            <p:nvPr/>
          </p:nvCxnSpPr>
          <p:spPr>
            <a:xfrm flipH="1">
              <a:off x="3833139" y="2056502"/>
              <a:ext cx="1831" cy="533638"/>
            </a:xfrm>
            <a:prstGeom prst="line">
              <a:avLst/>
            </a:prstGeom>
            <a:ln w="12700">
              <a:solidFill>
                <a:srgbClr val="FFCC00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lipse 18">
              <a:extLst>
                <a:ext uri="{FF2B5EF4-FFF2-40B4-BE49-F238E27FC236}">
                  <a16:creationId xmlns:a16="http://schemas.microsoft.com/office/drawing/2014/main" id="{0BA679E9-5AD7-B2B3-4521-EE8BF6946ECD}"/>
                </a:ext>
              </a:extLst>
            </p:cNvPr>
            <p:cNvSpPr/>
            <p:nvPr/>
          </p:nvSpPr>
          <p:spPr>
            <a:xfrm>
              <a:off x="3690970" y="1779798"/>
              <a:ext cx="288000" cy="2767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60197C0-0CE7-555B-BCD5-BCA526B9D147}"/>
              </a:ext>
            </a:extLst>
          </p:cNvPr>
          <p:cNvGrpSpPr/>
          <p:nvPr/>
        </p:nvGrpSpPr>
        <p:grpSpPr>
          <a:xfrm>
            <a:off x="4261748" y="2393949"/>
            <a:ext cx="287999" cy="801762"/>
            <a:chOff x="4261748" y="1779798"/>
            <a:chExt cx="287999" cy="801762"/>
          </a:xfrm>
        </p:grpSpPr>
        <p:cxnSp>
          <p:nvCxnSpPr>
            <p:cNvPr id="43" name="Gerader Verbinder 26">
              <a:extLst>
                <a:ext uri="{FF2B5EF4-FFF2-40B4-BE49-F238E27FC236}">
                  <a16:creationId xmlns:a16="http://schemas.microsoft.com/office/drawing/2014/main" id="{611B08F5-B3CE-8F62-533B-60C56DD0B2F3}"/>
                </a:ext>
              </a:extLst>
            </p:cNvPr>
            <p:cNvCxnSpPr>
              <a:cxnSpLocks/>
              <a:stCxn id="63" idx="4"/>
              <a:endCxn id="57" idx="1"/>
            </p:cNvCxnSpPr>
            <p:nvPr/>
          </p:nvCxnSpPr>
          <p:spPr>
            <a:xfrm>
              <a:off x="4405748" y="2073489"/>
              <a:ext cx="593" cy="508071"/>
            </a:xfrm>
            <a:prstGeom prst="line">
              <a:avLst/>
            </a:prstGeom>
            <a:ln w="12700">
              <a:solidFill>
                <a:srgbClr val="FFCC00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36">
              <a:extLst>
                <a:ext uri="{FF2B5EF4-FFF2-40B4-BE49-F238E27FC236}">
                  <a16:creationId xmlns:a16="http://schemas.microsoft.com/office/drawing/2014/main" id="{BD300B57-0525-5ACC-2229-47778B3950AD}"/>
                </a:ext>
              </a:extLst>
            </p:cNvPr>
            <p:cNvSpPr/>
            <p:nvPr/>
          </p:nvSpPr>
          <p:spPr>
            <a:xfrm>
              <a:off x="4261748" y="1779798"/>
              <a:ext cx="287999" cy="2936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BFD13C0-551F-563C-0B7E-6E7DA40677E8}"/>
              </a:ext>
            </a:extLst>
          </p:cNvPr>
          <p:cNvGrpSpPr/>
          <p:nvPr/>
        </p:nvGrpSpPr>
        <p:grpSpPr>
          <a:xfrm>
            <a:off x="5746255" y="2405526"/>
            <a:ext cx="288000" cy="1219723"/>
            <a:chOff x="5746255" y="1791375"/>
            <a:chExt cx="288000" cy="1219723"/>
          </a:xfrm>
        </p:grpSpPr>
        <p:cxnSp>
          <p:nvCxnSpPr>
            <p:cNvPr id="42" name="Gerader Verbinder 56">
              <a:extLst>
                <a:ext uri="{FF2B5EF4-FFF2-40B4-BE49-F238E27FC236}">
                  <a16:creationId xmlns:a16="http://schemas.microsoft.com/office/drawing/2014/main" id="{9985C02A-9E4E-0A29-F0C1-5640BEF90FD0}"/>
                </a:ext>
              </a:extLst>
            </p:cNvPr>
            <p:cNvCxnSpPr>
              <a:cxnSpLocks/>
              <a:stCxn id="64" idx="4"/>
              <a:endCxn id="53" idx="1"/>
            </p:cNvCxnSpPr>
            <p:nvPr/>
          </p:nvCxnSpPr>
          <p:spPr>
            <a:xfrm>
              <a:off x="5890255" y="2079375"/>
              <a:ext cx="0" cy="931723"/>
            </a:xfrm>
            <a:prstGeom prst="line">
              <a:avLst/>
            </a:prstGeom>
            <a:ln w="12700">
              <a:solidFill>
                <a:srgbClr val="FFCC00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37">
              <a:extLst>
                <a:ext uri="{FF2B5EF4-FFF2-40B4-BE49-F238E27FC236}">
                  <a16:creationId xmlns:a16="http://schemas.microsoft.com/office/drawing/2014/main" id="{AA5E43DE-33C0-070F-70C4-1C4E779ED6A9}"/>
                </a:ext>
              </a:extLst>
            </p:cNvPr>
            <p:cNvSpPr/>
            <p:nvPr/>
          </p:nvSpPr>
          <p:spPr>
            <a:xfrm>
              <a:off x="5746255" y="179137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5" name="Textfeld 64">
            <a:extLst>
              <a:ext uri="{FF2B5EF4-FFF2-40B4-BE49-F238E27FC236}">
                <a16:creationId xmlns:a16="http://schemas.microsoft.com/office/drawing/2014/main" id="{CD9B3BE3-DD9A-6C5F-8AFD-0B3F8BED5B69}"/>
              </a:ext>
            </a:extLst>
          </p:cNvPr>
          <p:cNvSpPr txBox="1"/>
          <p:nvPr/>
        </p:nvSpPr>
        <p:spPr>
          <a:xfrm>
            <a:off x="9880051" y="2131915"/>
            <a:ext cx="746826" cy="2516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10000"/>
              </a:lnSpc>
              <a:tabLst>
                <a:tab pos="1343025" algn="l"/>
              </a:tabLst>
            </a:pPr>
            <a:r>
              <a:rPr lang="de-DE" sz="800" b="1" spc="-5">
                <a:solidFill>
                  <a:srgbClr val="E94F3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Dez 2022</a:t>
            </a:r>
            <a:r>
              <a:rPr lang="de-DE" sz="1000" b="1" spc="-5">
                <a:solidFill>
                  <a:srgbClr val="E94F34"/>
                </a:solidFill>
                <a:cs typeface="Arial"/>
              </a:rPr>
              <a:t> </a:t>
            </a:r>
            <a:endParaRPr lang="de-DE" sz="1000" spc="-5">
              <a:solidFill>
                <a:srgbClr val="E94F3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6" name="Inhaltsplatzhalter 10">
            <a:extLst>
              <a:ext uri="{FF2B5EF4-FFF2-40B4-BE49-F238E27FC236}">
                <a16:creationId xmlns:a16="http://schemas.microsoft.com/office/drawing/2014/main" id="{3352CC72-E5EF-A1B1-173B-B62F541AAFA4}"/>
              </a:ext>
            </a:extLst>
          </p:cNvPr>
          <p:cNvSpPr txBox="1">
            <a:spLocks/>
          </p:cNvSpPr>
          <p:nvPr/>
        </p:nvSpPr>
        <p:spPr>
          <a:xfrm>
            <a:off x="10253464" y="3606195"/>
            <a:ext cx="1869903" cy="6562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tabLst>
                <a:tab pos="1343025" algn="l"/>
              </a:tabLst>
            </a:pPr>
            <a:r>
              <a:rPr lang="de-DE" sz="1000" b="1" spc="-5">
                <a:solidFill>
                  <a:schemeClr val="tx2"/>
                </a:solidFill>
                <a:cs typeface="Arial"/>
              </a:rPr>
              <a:t>Umzug</a:t>
            </a:r>
            <a:r>
              <a:rPr lang="de-DE" sz="1000" spc="-5">
                <a:solidFill>
                  <a:schemeClr val="tx2"/>
                </a:solidFill>
                <a:cs typeface="Arial"/>
              </a:rPr>
              <a:t> von </a:t>
            </a:r>
            <a:br>
              <a:rPr lang="de-DE" sz="1000" spc="-5">
                <a:solidFill>
                  <a:schemeClr val="tx2"/>
                </a:solidFill>
                <a:cs typeface="Arial"/>
              </a:rPr>
            </a:br>
            <a:r>
              <a:rPr lang="de-DE" sz="1000" spc="-5">
                <a:solidFill>
                  <a:schemeClr val="tx2"/>
                </a:solidFill>
                <a:cs typeface="Arial"/>
              </a:rPr>
              <a:t>Teisnach </a:t>
            </a:r>
            <a:r>
              <a:rPr lang="de-DE" sz="1000" b="1" spc="-5">
                <a:solidFill>
                  <a:schemeClr val="tx2"/>
                </a:solidFill>
                <a:cs typeface="Arial"/>
              </a:rPr>
              <a:t>nach</a:t>
            </a:r>
            <a:r>
              <a:rPr lang="de-DE" sz="1000" spc="-5">
                <a:solidFill>
                  <a:schemeClr val="tx2"/>
                </a:solidFill>
                <a:cs typeface="Arial"/>
              </a:rPr>
              <a:t> </a:t>
            </a:r>
            <a:br>
              <a:rPr lang="de-DE" sz="1000" spc="-5">
                <a:solidFill>
                  <a:schemeClr val="tx2"/>
                </a:solidFill>
                <a:cs typeface="Arial"/>
              </a:rPr>
            </a:br>
            <a:r>
              <a:rPr lang="de-DE" sz="1000" b="1" spc="-5">
                <a:solidFill>
                  <a:schemeClr val="tx2"/>
                </a:solidFill>
                <a:cs typeface="Arial"/>
              </a:rPr>
              <a:t>Deggendorf</a:t>
            </a:r>
            <a:endParaRPr lang="de-DE" sz="1000" b="1">
              <a:solidFill>
                <a:schemeClr val="tx2"/>
              </a:solidFill>
              <a:cs typeface="Arial"/>
            </a:endParaRPr>
          </a:p>
          <a:p>
            <a:pPr marL="12700" marR="5080">
              <a:lnSpc>
                <a:spcPct val="110000"/>
              </a:lnSpc>
              <a:tabLst>
                <a:tab pos="1343025" algn="l"/>
              </a:tabLst>
            </a:pPr>
            <a:endParaRPr lang="de-DE" sz="1000" spc="-5">
              <a:solidFill>
                <a:schemeClr val="tx2"/>
              </a:solidFill>
              <a:cs typeface="Arial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50B2A32-2D0E-273D-74B7-986966C233E6}"/>
              </a:ext>
            </a:extLst>
          </p:cNvPr>
          <p:cNvGrpSpPr/>
          <p:nvPr/>
        </p:nvGrpSpPr>
        <p:grpSpPr>
          <a:xfrm>
            <a:off x="10109464" y="2401851"/>
            <a:ext cx="288000" cy="1546124"/>
            <a:chOff x="10109464" y="1787700"/>
            <a:chExt cx="288000" cy="1546124"/>
          </a:xfrm>
        </p:grpSpPr>
        <p:cxnSp>
          <p:nvCxnSpPr>
            <p:cNvPr id="41" name="Gerader Verbinder 70">
              <a:extLst>
                <a:ext uri="{FF2B5EF4-FFF2-40B4-BE49-F238E27FC236}">
                  <a16:creationId xmlns:a16="http://schemas.microsoft.com/office/drawing/2014/main" id="{37FC3A3E-500A-5BA0-A527-6FC2A1DE35D3}"/>
                </a:ext>
              </a:extLst>
            </p:cNvPr>
            <p:cNvCxnSpPr>
              <a:cxnSpLocks/>
              <a:stCxn id="67" idx="4"/>
              <a:endCxn id="66" idx="1"/>
            </p:cNvCxnSpPr>
            <p:nvPr/>
          </p:nvCxnSpPr>
          <p:spPr>
            <a:xfrm>
              <a:off x="10253464" y="2075700"/>
              <a:ext cx="0" cy="1258124"/>
            </a:xfrm>
            <a:prstGeom prst="line">
              <a:avLst/>
            </a:prstGeom>
            <a:ln w="12700">
              <a:solidFill>
                <a:srgbClr val="FFCC00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38">
              <a:extLst>
                <a:ext uri="{FF2B5EF4-FFF2-40B4-BE49-F238E27FC236}">
                  <a16:creationId xmlns:a16="http://schemas.microsoft.com/office/drawing/2014/main" id="{7091D7BB-E49E-C258-6BB3-937363169CBD}"/>
                </a:ext>
              </a:extLst>
            </p:cNvPr>
            <p:cNvSpPr/>
            <p:nvPr/>
          </p:nvSpPr>
          <p:spPr>
            <a:xfrm>
              <a:off x="10109464" y="178770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0F5EF97-C734-A54B-797A-FFD8D8B63553}"/>
              </a:ext>
            </a:extLst>
          </p:cNvPr>
          <p:cNvGrpSpPr/>
          <p:nvPr/>
        </p:nvGrpSpPr>
        <p:grpSpPr>
          <a:xfrm>
            <a:off x="455714" y="2410489"/>
            <a:ext cx="288000" cy="795656"/>
            <a:chOff x="455714" y="1796338"/>
            <a:chExt cx="288000" cy="795656"/>
          </a:xfrm>
        </p:grpSpPr>
        <p:sp>
          <p:nvSpPr>
            <p:cNvPr id="60" name="Ellipse 3">
              <a:extLst>
                <a:ext uri="{FF2B5EF4-FFF2-40B4-BE49-F238E27FC236}">
                  <a16:creationId xmlns:a16="http://schemas.microsoft.com/office/drawing/2014/main" id="{CF5D643B-04EA-C3C5-7485-89CE9B124886}"/>
                </a:ext>
              </a:extLst>
            </p:cNvPr>
            <p:cNvSpPr/>
            <p:nvPr/>
          </p:nvSpPr>
          <p:spPr>
            <a:xfrm>
              <a:off x="455714" y="179633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94F3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r Verbinder 2">
              <a:extLst>
                <a:ext uri="{FF2B5EF4-FFF2-40B4-BE49-F238E27FC236}">
                  <a16:creationId xmlns:a16="http://schemas.microsoft.com/office/drawing/2014/main" id="{DC66B7BC-02B8-9538-8DD7-E4C78DB540E3}"/>
                </a:ext>
              </a:extLst>
            </p:cNvPr>
            <p:cNvCxnSpPr>
              <a:cxnSpLocks/>
              <a:stCxn id="60" idx="4"/>
              <a:endCxn id="50" idx="1"/>
            </p:cNvCxnSpPr>
            <p:nvPr/>
          </p:nvCxnSpPr>
          <p:spPr>
            <a:xfrm>
              <a:off x="599714" y="2084338"/>
              <a:ext cx="0" cy="507656"/>
            </a:xfrm>
            <a:prstGeom prst="line">
              <a:avLst/>
            </a:prstGeom>
            <a:ln w="12700">
              <a:solidFill>
                <a:srgbClr val="E94F34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5104A8-4220-DC4C-315D-0FDA97E2B134}"/>
              </a:ext>
            </a:extLst>
          </p:cNvPr>
          <p:cNvGrpSpPr/>
          <p:nvPr/>
        </p:nvGrpSpPr>
        <p:grpSpPr>
          <a:xfrm>
            <a:off x="7650797" y="2259829"/>
            <a:ext cx="588446" cy="1064515"/>
            <a:chOff x="7650797" y="1645678"/>
            <a:chExt cx="588446" cy="1064515"/>
          </a:xfrm>
        </p:grpSpPr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100DE609-C5D7-68C5-3410-E8A920EEC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0797" y="1645678"/>
              <a:ext cx="588446" cy="579393"/>
            </a:xfrm>
            <a:prstGeom prst="rect">
              <a:avLst/>
            </a:prstGeom>
            <a:effectLst/>
          </p:spPr>
        </p:pic>
        <p:cxnSp>
          <p:nvCxnSpPr>
            <p:cNvPr id="76" name="Gerader Verbinder 61">
              <a:extLst>
                <a:ext uri="{FF2B5EF4-FFF2-40B4-BE49-F238E27FC236}">
                  <a16:creationId xmlns:a16="http://schemas.microsoft.com/office/drawing/2014/main" id="{0B80A882-95B4-822A-589B-794964376296}"/>
                </a:ext>
              </a:extLst>
            </p:cNvPr>
            <p:cNvCxnSpPr>
              <a:cxnSpLocks/>
              <a:stCxn id="74" idx="2"/>
              <a:endCxn id="49" idx="1"/>
            </p:cNvCxnSpPr>
            <p:nvPr/>
          </p:nvCxnSpPr>
          <p:spPr>
            <a:xfrm>
              <a:off x="7945020" y="2225071"/>
              <a:ext cx="3262" cy="485122"/>
            </a:xfrm>
            <a:prstGeom prst="line">
              <a:avLst/>
            </a:prstGeom>
            <a:ln w="12700">
              <a:solidFill>
                <a:srgbClr val="1A3853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feld 77">
            <a:extLst>
              <a:ext uri="{FF2B5EF4-FFF2-40B4-BE49-F238E27FC236}">
                <a16:creationId xmlns:a16="http://schemas.microsoft.com/office/drawing/2014/main" id="{A0D3265E-99E9-BCBB-1617-E8152B3712B6}"/>
              </a:ext>
            </a:extLst>
          </p:cNvPr>
          <p:cNvSpPr txBox="1"/>
          <p:nvPr/>
        </p:nvSpPr>
        <p:spPr>
          <a:xfrm>
            <a:off x="456088" y="4690132"/>
            <a:ext cx="8848084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 Firmensitz ist in Deggendorf</a:t>
            </a:r>
          </a:p>
          <a:p>
            <a:pPr>
              <a:lnSpc>
                <a:spcPct val="150000"/>
              </a:lnSpc>
            </a:pPr>
            <a:r>
              <a:rPr lang="de-DE">
                <a:solidFill>
                  <a:srgbClr val="1A385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beschäftigen 150 Mitarbeiter</a:t>
            </a:r>
            <a:endParaRPr lang="de-DE">
              <a:solidFill>
                <a:srgbClr val="1A3853"/>
              </a:solidFill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platzhalter 37">
            <a:extLst>
              <a:ext uri="{FF2B5EF4-FFF2-40B4-BE49-F238E27FC236}">
                <a16:creationId xmlns:a16="http://schemas.microsoft.com/office/drawing/2014/main" id="{1E47F7D8-BAB6-80BE-7593-BE85FA68BDDD}"/>
              </a:ext>
            </a:extLst>
          </p:cNvPr>
          <p:cNvSpPr txBox="1">
            <a:spLocks/>
          </p:cNvSpPr>
          <p:nvPr/>
        </p:nvSpPr>
        <p:spPr>
          <a:xfrm>
            <a:off x="452205" y="245560"/>
            <a:ext cx="3085322" cy="345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Verdana"/>
                <a:ea typeface="Verdana"/>
              </a:rPr>
              <a:t>Wer ist LEONET?</a:t>
            </a:r>
          </a:p>
        </p:txBody>
      </p:sp>
      <p:sp>
        <p:nvSpPr>
          <p:cNvPr id="6" name="Textplatzhalter 37">
            <a:extLst>
              <a:ext uri="{FF2B5EF4-FFF2-40B4-BE49-F238E27FC236}">
                <a16:creationId xmlns:a16="http://schemas.microsoft.com/office/drawing/2014/main" id="{29CD5DC5-A586-83B1-952D-4A171D86CF5A}"/>
              </a:ext>
            </a:extLst>
          </p:cNvPr>
          <p:cNvSpPr txBox="1">
            <a:spLocks/>
          </p:cNvSpPr>
          <p:nvPr/>
        </p:nvSpPr>
        <p:spPr>
          <a:xfrm>
            <a:off x="447586" y="527270"/>
            <a:ext cx="10608341" cy="345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>
                <a:latin typeface="Verdana"/>
                <a:ea typeface="Verdana"/>
              </a:rPr>
              <a:t>Seit 14 Jahren Erfahrung in der Breitband-Versorgung ländlicher Regionen in Bayern</a:t>
            </a:r>
          </a:p>
        </p:txBody>
      </p:sp>
    </p:spTree>
    <p:extLst>
      <p:ext uri="{BB962C8B-B14F-4D97-AF65-F5344CB8AC3E}">
        <p14:creationId xmlns:p14="http://schemas.microsoft.com/office/powerpoint/2010/main" val="323894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7333DA2-570F-1B48-B34F-5A063DF01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1199147"/>
            <a:ext cx="5376371" cy="5562753"/>
          </a:xfr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375AD8-7F1B-8CE1-54F3-204007BA1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Starkes Internet für die Region.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D51A9E-10E7-CFA0-44C4-3A3B16103803}"/>
              </a:ext>
            </a:extLst>
          </p:cNvPr>
          <p:cNvSpPr txBox="1"/>
          <p:nvPr/>
        </p:nvSpPr>
        <p:spPr>
          <a:xfrm>
            <a:off x="6243782" y="2513012"/>
            <a:ext cx="57585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Mehr als 190 Gemeinden in 20 Landkreisen Bayerns mit 3.500 Kilometer Glasfaser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de-DE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 Fokus: 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 Entwicklung außerhalb der Ballungsräume</a:t>
            </a:r>
          </a:p>
          <a:p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de-DE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 einer Hand: 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Planung und </a:t>
            </a:r>
            <a:r>
              <a:rPr lang="de-DE" sz="16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Durchführung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Erdarbeiten, Installation der Netzelemente und Betrieb der Glasfaser-Verbindungen</a:t>
            </a:r>
          </a:p>
          <a:p>
            <a:pPr marL="285750" indent="-285750">
              <a:buFont typeface="Wingdings" pitchFamily="2" charset="2"/>
              <a:buChar char="ü"/>
            </a:pP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de-DE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Gemeinsam: 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Ansprechpartner </a:t>
            </a:r>
            <a:r>
              <a:rPr lang="de-DE" sz="16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für</a:t>
            </a:r>
            <a:r>
              <a:rPr lang="de-DE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Privat- und Geschäftskunden sowie Kommunen</a:t>
            </a:r>
          </a:p>
        </p:txBody>
      </p:sp>
      <p:sp>
        <p:nvSpPr>
          <p:cNvPr id="2" name="Textplatzhalter 37">
            <a:extLst>
              <a:ext uri="{FF2B5EF4-FFF2-40B4-BE49-F238E27FC236}">
                <a16:creationId xmlns:a16="http://schemas.microsoft.com/office/drawing/2014/main" id="{B2F91A48-56B2-8F52-7D73-F0B3CECE6A85}"/>
              </a:ext>
            </a:extLst>
          </p:cNvPr>
          <p:cNvSpPr txBox="1">
            <a:spLocks/>
          </p:cNvSpPr>
          <p:nvPr/>
        </p:nvSpPr>
        <p:spPr>
          <a:xfrm>
            <a:off x="447586" y="527270"/>
            <a:ext cx="10608341" cy="345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>
                <a:latin typeface="Verdana"/>
                <a:ea typeface="Verdana"/>
              </a:rPr>
              <a:t>Aus Bayern. Für Bayern.</a:t>
            </a:r>
          </a:p>
        </p:txBody>
      </p:sp>
    </p:spTree>
    <p:extLst>
      <p:ext uri="{BB962C8B-B14F-4D97-AF65-F5344CB8AC3E}">
        <p14:creationId xmlns:p14="http://schemas.microsoft.com/office/powerpoint/2010/main" val="353209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BCB6FEF0-81D9-4C13-72FC-6B9EA947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12" y="3089192"/>
            <a:ext cx="5132977" cy="573232"/>
          </a:xfrm>
        </p:spPr>
        <p:txBody>
          <a:bodyPr/>
          <a:lstStyle/>
          <a:p>
            <a:r>
              <a:rPr lang="de-DE" sz="3200"/>
              <a:t>2. Warum Glasfaser?</a:t>
            </a:r>
          </a:p>
        </p:txBody>
      </p:sp>
    </p:spTree>
    <p:extLst>
      <p:ext uri="{BB962C8B-B14F-4D97-AF65-F5344CB8AC3E}">
        <p14:creationId xmlns:p14="http://schemas.microsoft.com/office/powerpoint/2010/main" val="218341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>
            <a:extLst>
              <a:ext uri="{FF2B5EF4-FFF2-40B4-BE49-F238E27FC236}">
                <a16:creationId xmlns:a16="http://schemas.microsoft.com/office/drawing/2014/main" id="{88DD24D4-FCCC-12A6-A98C-B9B20AD5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521026"/>
            <a:ext cx="10515600" cy="462013"/>
          </a:xfrm>
        </p:spPr>
        <p:txBody>
          <a:bodyPr/>
          <a:lstStyle/>
          <a:p>
            <a:r>
              <a:rPr lang="de-DE" dirty="0"/>
              <a:t>Home Office &amp; Home </a:t>
            </a:r>
            <a:r>
              <a:rPr lang="de-DE" dirty="0" err="1"/>
              <a:t>Schooling</a:t>
            </a:r>
            <a:r>
              <a:rPr lang="de-DE" dirty="0"/>
              <a:t> ohne Einschränkungen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A05CC01-55B2-7BD8-36E7-A99EF971D510}"/>
              </a:ext>
            </a:extLst>
          </p:cNvPr>
          <p:cNvSpPr txBox="1">
            <a:spLocks/>
          </p:cNvSpPr>
          <p:nvPr/>
        </p:nvSpPr>
        <p:spPr>
          <a:xfrm>
            <a:off x="442913" y="245560"/>
            <a:ext cx="9124950" cy="70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Warum Glasfaser?</a:t>
            </a:r>
          </a:p>
          <a:p>
            <a:endParaRPr lang="de-DE" dirty="0"/>
          </a:p>
        </p:txBody>
      </p:sp>
      <p:pic>
        <p:nvPicPr>
          <p:cNvPr id="20" name="Grafik 19" descr="Ein Bild, das Baum, sitzend, Person, Fenster enthält.&#10;&#10;Automatisch generierte Beschreibung">
            <a:extLst>
              <a:ext uri="{FF2B5EF4-FFF2-40B4-BE49-F238E27FC236}">
                <a16:creationId xmlns:a16="http://schemas.microsoft.com/office/drawing/2014/main" id="{6A85737C-90DC-6A20-5E3B-4F0505FDCC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33" y="1598122"/>
            <a:ext cx="5491267" cy="3661755"/>
          </a:xfrm>
          <a:prstGeom prst="rect">
            <a:avLst/>
          </a:prstGeom>
        </p:spPr>
      </p:pic>
      <p:pic>
        <p:nvPicPr>
          <p:cNvPr id="22" name="Grafik 21" descr="Ein Bild, das Text, drinnen, Person, sitzend enthält.&#10;&#10;Automatisch generierte Beschreibung">
            <a:extLst>
              <a:ext uri="{FF2B5EF4-FFF2-40B4-BE49-F238E27FC236}">
                <a16:creationId xmlns:a16="http://schemas.microsoft.com/office/drawing/2014/main" id="{EB4A9DBE-EB30-A9C8-6FE5-5513750C0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31" y="1598122"/>
            <a:ext cx="5492633" cy="36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4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>
            <a:extLst>
              <a:ext uri="{FF2B5EF4-FFF2-40B4-BE49-F238E27FC236}">
                <a16:creationId xmlns:a16="http://schemas.microsoft.com/office/drawing/2014/main" id="{88DD24D4-FCCC-12A6-A98C-B9B20AD5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521026"/>
            <a:ext cx="10515600" cy="462013"/>
          </a:xfrm>
        </p:spPr>
        <p:txBody>
          <a:bodyPr/>
          <a:lstStyle/>
          <a:p>
            <a:r>
              <a:rPr lang="de-DE"/>
              <a:t>Smartes Zuhause für jedes Zimmer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A05CC01-55B2-7BD8-36E7-A99EF971D510}"/>
              </a:ext>
            </a:extLst>
          </p:cNvPr>
          <p:cNvSpPr txBox="1">
            <a:spLocks/>
          </p:cNvSpPr>
          <p:nvPr/>
        </p:nvSpPr>
        <p:spPr>
          <a:xfrm>
            <a:off x="442913" y="245560"/>
            <a:ext cx="9124950" cy="331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Warum Glasfaser?</a:t>
            </a:r>
          </a:p>
          <a:p>
            <a:endParaRPr lang="de-DE"/>
          </a:p>
        </p:txBody>
      </p:sp>
      <p:pic>
        <p:nvPicPr>
          <p:cNvPr id="5" name="Grafik 4" descr="Ein Bild, das Fenster, Person, drinnen, Mann enthält.&#10;&#10;Automatisch generierte Beschreibung">
            <a:extLst>
              <a:ext uri="{FF2B5EF4-FFF2-40B4-BE49-F238E27FC236}">
                <a16:creationId xmlns:a16="http://schemas.microsoft.com/office/drawing/2014/main" id="{E973667C-BBCA-509E-EAE2-2F83AC4F5B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309" y="1597211"/>
            <a:ext cx="5494727" cy="3661756"/>
          </a:xfrm>
          <a:prstGeom prst="rect">
            <a:avLst/>
          </a:prstGeom>
        </p:spPr>
      </p:pic>
      <p:pic>
        <p:nvPicPr>
          <p:cNvPr id="3" name="Grafik 2" descr="Ein Bild, das Person, drinnen, Frau enthält.&#10;&#10;Automatisch generierte Beschreibung">
            <a:extLst>
              <a:ext uri="{FF2B5EF4-FFF2-40B4-BE49-F238E27FC236}">
                <a16:creationId xmlns:a16="http://schemas.microsoft.com/office/drawing/2014/main" id="{BB2E68C1-35C1-F237-7BA7-3210365C31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33" y="1598122"/>
            <a:ext cx="5491267" cy="36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>
            <a:extLst>
              <a:ext uri="{FF2B5EF4-FFF2-40B4-BE49-F238E27FC236}">
                <a16:creationId xmlns:a16="http://schemas.microsoft.com/office/drawing/2014/main" id="{88DD24D4-FCCC-12A6-A98C-B9B20AD5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63" y="521026"/>
            <a:ext cx="10515600" cy="462013"/>
          </a:xfrm>
        </p:spPr>
        <p:txBody>
          <a:bodyPr/>
          <a:lstStyle/>
          <a:p>
            <a:r>
              <a:rPr lang="de-DE"/>
              <a:t>Streaming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A05CC01-55B2-7BD8-36E7-A99EF971D510}"/>
              </a:ext>
            </a:extLst>
          </p:cNvPr>
          <p:cNvSpPr txBox="1">
            <a:spLocks/>
          </p:cNvSpPr>
          <p:nvPr/>
        </p:nvSpPr>
        <p:spPr>
          <a:xfrm>
            <a:off x="442913" y="245560"/>
            <a:ext cx="9124950" cy="4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Warum Glasfaser?</a:t>
            </a:r>
          </a:p>
          <a:p>
            <a:endParaRPr lang="de-DE"/>
          </a:p>
        </p:txBody>
      </p:sp>
      <p:pic>
        <p:nvPicPr>
          <p:cNvPr id="4" name="Grafik 3" descr="Ein Bild, das Person, drinnen, Fenster, Sofa enthält.&#10;&#10;Automatisch generierte Beschreibung">
            <a:extLst>
              <a:ext uri="{FF2B5EF4-FFF2-40B4-BE49-F238E27FC236}">
                <a16:creationId xmlns:a16="http://schemas.microsoft.com/office/drawing/2014/main" id="{9A20592C-34E1-0DB6-6231-027D56E732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66" y="1597211"/>
            <a:ext cx="5492634" cy="36617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BF36E0E-9CBF-77B9-7762-7C9A067C5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70" y="2455282"/>
            <a:ext cx="1263726" cy="71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22BAB7-A764-0FEE-8BC9-2824BC355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79" y="1544532"/>
            <a:ext cx="967728" cy="36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38B66C-4CF2-42D9-EAE6-D83342295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02" y="2118068"/>
            <a:ext cx="1970554" cy="110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054B51-B9AD-B7DD-68A4-B6E8A44D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08" y="3338648"/>
            <a:ext cx="986000" cy="9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0562213A-5EAB-C07E-ECF0-CFA7D27CA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55" y="3338648"/>
            <a:ext cx="1936793" cy="110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9F8442-854C-8388-66F1-AB20869CF7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1" b="29683"/>
          <a:stretch/>
        </p:blipFill>
        <p:spPr>
          <a:xfrm>
            <a:off x="6206409" y="4598504"/>
            <a:ext cx="2346839" cy="6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Ein Bild, das Text, Vektorgrafiken, ClipArt, Silhouette enthält.&#10;&#10;Automatisch generierte Beschreibung">
            <a:extLst>
              <a:ext uri="{FF2B5EF4-FFF2-40B4-BE49-F238E27FC236}">
                <a16:creationId xmlns:a16="http://schemas.microsoft.com/office/drawing/2014/main" id="{8606CE74-C40D-64B2-2B47-8200E82603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45" y="1448855"/>
            <a:ext cx="894611" cy="89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B51914-574F-7790-BB44-2DC2D0B07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0845" y="2455282"/>
            <a:ext cx="1377768" cy="771550"/>
          </a:xfrm>
          <a:prstGeom prst="rect">
            <a:avLst/>
          </a:prstGeom>
          <a:ln w="28575">
            <a:solidFill>
              <a:srgbClr val="2764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2520E62-5A85-F516-E71A-2BCC90E8F9D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855" t="13460" r="31939" b="13460"/>
          <a:stretch/>
        </p:blipFill>
        <p:spPr>
          <a:xfrm>
            <a:off x="10274599" y="1068103"/>
            <a:ext cx="1263726" cy="1275364"/>
          </a:xfrm>
          <a:prstGeom prst="roundRect">
            <a:avLst>
              <a:gd name="adj" fmla="val 214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15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EONET AG">
      <a:dk1>
        <a:srgbClr val="1A3853"/>
      </a:dk1>
      <a:lt1>
        <a:srgbClr val="FFFFFF"/>
      </a:lt1>
      <a:dk2>
        <a:srgbClr val="1A3853"/>
      </a:dk2>
      <a:lt2>
        <a:srgbClr val="FFFFFF"/>
      </a:lt2>
      <a:accent1>
        <a:srgbClr val="FFCC00"/>
      </a:accent1>
      <a:accent2>
        <a:srgbClr val="E94F34"/>
      </a:accent2>
      <a:accent3>
        <a:srgbClr val="55B7E8"/>
      </a:accent3>
      <a:accent4>
        <a:srgbClr val="FFC900"/>
      </a:accent4>
      <a:accent5>
        <a:srgbClr val="E94F34"/>
      </a:accent5>
      <a:accent6>
        <a:srgbClr val="55B7E8"/>
      </a:accent6>
      <a:hlink>
        <a:srgbClr val="E94F34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LEONET AG">
      <a:dk1>
        <a:srgbClr val="1A3853"/>
      </a:dk1>
      <a:lt1>
        <a:srgbClr val="FFFFFF"/>
      </a:lt1>
      <a:dk2>
        <a:srgbClr val="1A3853"/>
      </a:dk2>
      <a:lt2>
        <a:srgbClr val="FFFFFF"/>
      </a:lt2>
      <a:accent1>
        <a:srgbClr val="FFCC00"/>
      </a:accent1>
      <a:accent2>
        <a:srgbClr val="E94F34"/>
      </a:accent2>
      <a:accent3>
        <a:srgbClr val="55B7E8"/>
      </a:accent3>
      <a:accent4>
        <a:srgbClr val="FFC900"/>
      </a:accent4>
      <a:accent5>
        <a:srgbClr val="E94F34"/>
      </a:accent5>
      <a:accent6>
        <a:srgbClr val="55B7E8"/>
      </a:accent6>
      <a:hlink>
        <a:srgbClr val="E94F34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366083f-5aa8-4d7b-a81b-5fd5f8f5d208">
      <UserInfo>
        <DisplayName>Tina Schaefer</DisplayName>
        <AccountId>37</AccountId>
        <AccountType/>
      </UserInfo>
      <UserInfo>
        <DisplayName>Ruth Dorfner Extern</DisplayName>
        <AccountId>82</AccountId>
        <AccountType/>
      </UserInfo>
    </SharedWithUsers>
    <Bemerkung xmlns="f80d33cc-c8be-4fff-aedb-2497cd1d44e8" xsi:nil="true"/>
    <ElwiraV_x00f6_lz xmlns="f80d33cc-c8be-4fff-aedb-2497cd1d44e8" xsi:nil="true"/>
    <Datei_x002d_Link xmlns="f80d33cc-c8be-4fff-aedb-2497cd1d44e8">
      <Url xsi:nil="true"/>
      <Description xsi:nil="true"/>
    </Datei_x002d_Link>
    <lcf76f155ced4ddcb4097134ff3c332f xmlns="f2b3e9e7-c594-49f1-90dc-638c40f7a7d5">
      <Terms xmlns="http://schemas.microsoft.com/office/infopath/2007/PartnerControls"/>
    </lcf76f155ced4ddcb4097134ff3c332f>
    <TaxCatchAll xmlns="4b1f6c06-1dbc-4f9c-b173-a8e6ae5a19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3E5F5C5ED4D4E95B968DA828BC842" ma:contentTypeVersion="4" ma:contentTypeDescription="Create a new document." ma:contentTypeScope="" ma:versionID="7b5529c1666e74dfa9f9d12a34987d1a">
  <xsd:schema xmlns:xsd="http://www.w3.org/2001/XMLSchema" xmlns:xs="http://www.w3.org/2001/XMLSchema" xmlns:p="http://schemas.microsoft.com/office/2006/metadata/properties" xmlns:ns2="f80d33cc-c8be-4fff-aedb-2497cd1d44e8" xmlns:ns3="d366083f-5aa8-4d7b-a81b-5fd5f8f5d208" xmlns:ns4="f2b3e9e7-c594-49f1-90dc-638c40f7a7d5" xmlns:ns5="4b1f6c06-1dbc-4f9c-b173-a8e6ae5a19c7" targetNamespace="http://schemas.microsoft.com/office/2006/metadata/properties" ma:root="true" ma:fieldsID="e9b1b62949c75a6bfe1f856872e4209e" ns2:_="" ns3:_="" ns4:_="" ns5:_="">
    <xsd:import namespace="f80d33cc-c8be-4fff-aedb-2497cd1d44e8"/>
    <xsd:import namespace="d366083f-5aa8-4d7b-a81b-5fd5f8f5d208"/>
    <xsd:import namespace="f2b3e9e7-c594-49f1-90dc-638c40f7a7d5"/>
    <xsd:import namespace="4b1f6c06-1dbc-4f9c-b173-a8e6ae5a1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Bemerkung" minOccurs="0"/>
                <xsd:element ref="ns2:ElwiraV_x00f6_lz" minOccurs="0"/>
                <xsd:element ref="ns2:Datei_x002d_Link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d33cc-c8be-4fff-aedb-2497cd1d4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Bemerkung" ma:index="19" nillable="true" ma:displayName="Bemerkung" ma:format="Dropdown" ma:internalName="Bemerkung">
      <xsd:simpleType>
        <xsd:restriction base="dms:Note">
          <xsd:maxLength value="255"/>
        </xsd:restriction>
      </xsd:simpleType>
    </xsd:element>
    <xsd:element name="ElwiraV_x00f6_lz" ma:index="20" nillable="true" ma:displayName="Elwira Völz" ma:description="Herr Brandl Meldet sich und will eine FB7590 auf Miete Bestellen&#10;Ticket#2023011919000715" ma:format="Dropdown" ma:internalName="ElwiraV_x00f6_lz">
      <xsd:simpleType>
        <xsd:restriction base="dms:Text">
          <xsd:maxLength value="255"/>
        </xsd:restriction>
      </xsd:simpleType>
    </xsd:element>
    <xsd:element name="Datei_x002d_Link" ma:index="21" nillable="true" ma:displayName="Datei-Link" ma:format="Hyperlink" ma:internalName="Datei_x002d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6083f-5aa8-4d7b-a81b-5fd5f8f5d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3e9e7-c594-49f1-90dc-638c40f7a7d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7b2450f-5214-4fba-af15-cd09d9314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f6c06-1dbc-4f9c-b173-a8e6ae5a19c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7e1857d-c44d-493a-a292-f926ef08a47b}" ma:internalName="TaxCatchAll" ma:showField="CatchAllData" ma:web="4b1f6c06-1dbc-4f9c-b173-a8e6ae5a1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8BF52-C3E2-4736-B4D8-36C3CC81A74E}">
  <ds:schemaRefs>
    <ds:schemaRef ds:uri="http://purl.org/dc/dcmitype/"/>
    <ds:schemaRef ds:uri="http://purl.org/dc/elements/1.1/"/>
    <ds:schemaRef ds:uri="4b1f6c06-1dbc-4f9c-b173-a8e6ae5a19c7"/>
    <ds:schemaRef ds:uri="http://schemas.microsoft.com/office/2006/metadata/properties"/>
    <ds:schemaRef ds:uri="http://schemas.microsoft.com/office/2006/documentManagement/types"/>
    <ds:schemaRef ds:uri="d366083f-5aa8-4d7b-a81b-5fd5f8f5d208"/>
    <ds:schemaRef ds:uri="http://schemas.microsoft.com/office/infopath/2007/PartnerControls"/>
    <ds:schemaRef ds:uri="f80d33cc-c8be-4fff-aedb-2497cd1d44e8"/>
    <ds:schemaRef ds:uri="http://schemas.openxmlformats.org/package/2006/metadata/core-properties"/>
    <ds:schemaRef ds:uri="f2b3e9e7-c594-49f1-90dc-638c40f7a7d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FD00514-0494-49E6-8940-F64787C92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d33cc-c8be-4fff-aedb-2497cd1d44e8"/>
    <ds:schemaRef ds:uri="d366083f-5aa8-4d7b-a81b-5fd5f8f5d208"/>
    <ds:schemaRef ds:uri="f2b3e9e7-c594-49f1-90dc-638c40f7a7d5"/>
    <ds:schemaRef ds:uri="4b1f6c06-1dbc-4f9c-b173-a8e6ae5a1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82ED22-4FE8-4F46-BC16-76F1BA29A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Breitbild</PresentationFormat>
  <Paragraphs>278</Paragraphs>
  <Slides>37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Wingdings</vt:lpstr>
      <vt:lpstr>Office</vt:lpstr>
      <vt:lpstr>1_Office</vt:lpstr>
      <vt:lpstr>Benutzerdefiniertes Design</vt:lpstr>
      <vt:lpstr>PowerPoint-Präsentation</vt:lpstr>
      <vt:lpstr>PowerPoint-Präsentation</vt:lpstr>
      <vt:lpstr>1. Wer ist LEONET?</vt:lpstr>
      <vt:lpstr>PowerPoint-Präsentation</vt:lpstr>
      <vt:lpstr>PowerPoint-Präsentation</vt:lpstr>
      <vt:lpstr>2. Warum Glasfaser?</vt:lpstr>
      <vt:lpstr>Home Office &amp; Home Schooling ohne Einschränkungen</vt:lpstr>
      <vt:lpstr>Smartes Zuhause für jedes Zimmer</vt:lpstr>
      <vt:lpstr>Streaming</vt:lpstr>
      <vt:lpstr>Datenverbrauch pro Haushalt/Monat</vt:lpstr>
      <vt:lpstr>Vergleich Glasfaserausbau international </vt:lpstr>
      <vt:lpstr>PowerPoint-Präsentation</vt:lpstr>
      <vt:lpstr>3. Technologievergleich</vt:lpstr>
      <vt:lpstr>Vorteile der Glasfaserinfrastruktur</vt:lpstr>
      <vt:lpstr>Vorteile der Glasfaserinfrastruktur</vt:lpstr>
      <vt:lpstr>4. Projektablauf</vt:lpstr>
      <vt:lpstr>Von der Planung bis zur Aktivierung</vt:lpstr>
      <vt:lpstr>Polygon &amp; Fakten</vt:lpstr>
      <vt:lpstr>Polygon &amp; Fakten</vt:lpstr>
      <vt:lpstr>5. Ablauf der Bauphase</vt:lpstr>
      <vt:lpstr>Eine neue Infrastruktur findet ihren Weg</vt:lpstr>
      <vt:lpstr>Minimalinvasive Verlegeverfahren</vt:lpstr>
      <vt:lpstr>Fakten</vt:lpstr>
      <vt:lpstr>6. Produkte &amp; Preise</vt:lpstr>
      <vt:lpstr>PowerPoint-Präsentation</vt:lpstr>
      <vt:lpstr>PowerPoint-Präsentation</vt:lpstr>
      <vt:lpstr>PowerPoint-Präsentation</vt:lpstr>
      <vt:lpstr>Unsere Router</vt:lpstr>
      <vt:lpstr>PowerPoint-Präsentation</vt:lpstr>
      <vt:lpstr>7. Wir vor Ort</vt:lpstr>
      <vt:lpstr>PowerPoint-Präsentation</vt:lpstr>
      <vt:lpstr>PowerPoint-Präsentation</vt:lpstr>
      <vt:lpstr>PowerPoint-Präsentation</vt:lpstr>
      <vt:lpstr>8. Fragen und Antworten</vt:lpstr>
      <vt:lpstr>Vorteile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Kay Roehle</cp:lastModifiedBy>
  <cp:revision>2</cp:revision>
  <dcterms:created xsi:type="dcterms:W3CDTF">2021-03-19T08:40:31Z</dcterms:created>
  <dcterms:modified xsi:type="dcterms:W3CDTF">2023-05-24T08:41:03Z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0x0101008653E5F5C5ED4D4E95B968DA828BC842</vt:lpwstr>
  </property>
  <property fmtid="{D5CDD505-2E9C-101B-9397-08002B2CF9AE}" pid="3" name="Order">
    <vt:r8>486800</vt:r8>
  </property>
  <property fmtid="{D5CDD505-2E9C-101B-9397-08002B2CF9AE}" pid="4" name="MediaServiceImageTags">
    <vt:lpwstr/>
  </property>
</Properties>
</file>